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82" r:id="rId25"/>
    <p:sldId id="283" r:id="rId26"/>
    <p:sldId id="278" r:id="rId27"/>
    <p:sldId id="279" r:id="rId28"/>
    <p:sldId id="280" r:id="rId29"/>
    <p:sldId id="28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06E8B-60B5-46A0-82FD-3D1D2DDE39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A551B-0054-47F9-A9A1-BB6C7F35F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636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A551B-0054-47F9-A9A1-BB6C7F35F7C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45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10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00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835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525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975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836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10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87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60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63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09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42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3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05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5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80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546AC-9BA9-4ECF-8853-D6CEF05DC8D8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18268-A67F-4E8D-8F57-B89865C56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92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8400" y="188686"/>
            <a:ext cx="9260114" cy="1190171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ДОПОЛНИТЕЛЬНОГО ОБРАЗОВАНИЯ 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ДЕТСКОГО ТВОРЧЕСТВА №4»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1596571"/>
            <a:ext cx="9260114" cy="5065486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endParaRPr lang="ru-RU" sz="3200" b="1" i="1" dirty="0" smtClean="0">
              <a:solidFill>
                <a:srgbClr val="FFFF00"/>
              </a:solidFill>
            </a:endParaRPr>
          </a:p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ИНТЕЛЛЕКТУАЛЬНАЯ ИГРА ДЛЯ ДЕТЕЙ И РОДИТЕЛЕЙ </a:t>
            </a:r>
          </a:p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«</a:t>
            </a:r>
            <a:r>
              <a:rPr lang="ru-RU" sz="3200" b="1" i="1" dirty="0" err="1" smtClean="0">
                <a:solidFill>
                  <a:srgbClr val="FFFF00"/>
                </a:solidFill>
              </a:rPr>
              <a:t>АБВГДЕЙКа</a:t>
            </a:r>
            <a:r>
              <a:rPr lang="ru-RU" sz="3200" b="1" i="1" dirty="0" smtClean="0">
                <a:solidFill>
                  <a:srgbClr val="FFFF00"/>
                </a:solidFill>
              </a:rPr>
              <a:t>»</a:t>
            </a:r>
          </a:p>
          <a:p>
            <a:pPr algn="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</a:p>
          <a:p>
            <a:pPr algn="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</a:p>
          <a:p>
            <a:pPr algn="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квалификационной категории</a:t>
            </a:r>
          </a:p>
          <a:p>
            <a:pPr algn="r"/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Хушиева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кристина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валерьевна</a:t>
            </a:r>
            <a:endPara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 2022</a:t>
            </a:r>
          </a:p>
          <a:p>
            <a:pPr algn="r"/>
            <a:endPara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6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571" y="275771"/>
            <a:ext cx="9450840" cy="1204686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№6: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НАЧАЛО РЕКИ?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6571" y="1785257"/>
            <a:ext cx="9450840" cy="4013881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РУЧЕЙ;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ИСТОК;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УСТЬЕ;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02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343" y="319314"/>
            <a:ext cx="9683068" cy="1640115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№7: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ИЗ ПЕРЕЧИСЛЕННЫХ ЖИВОТНЫХ ЯВЛЯЕТСЯ ЗЕМНОВОДНЫМ?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4343" y="2264229"/>
            <a:ext cx="9683068" cy="4151085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ТРИТОН;</a:t>
            </a:r>
          </a:p>
          <a:p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КРОКОДИЛ;</a:t>
            </a:r>
          </a:p>
          <a:p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ЗМЕЯ;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6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7885" y="304800"/>
            <a:ext cx="9639525" cy="1582057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№8: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ИЗ ПЕРЕЧИСЛЕННЫХ СЛОВ УСТАРЕВШЕЕ?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7885" y="2162629"/>
            <a:ext cx="9639525" cy="3636509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ИЗОБРАЖАТЬ;</a:t>
            </a:r>
          </a:p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НАБЛЮДАТЬ;</a:t>
            </a:r>
          </a:p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МОЛВИТЬ;</a:t>
            </a:r>
            <a:endParaRPr lang="ru-RU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057" y="246744"/>
            <a:ext cx="9465354" cy="1640113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№9: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из перечисленных авторов писал рассказы о природе?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82057" y="2090057"/>
            <a:ext cx="9465354" cy="4238172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СЕРГЕЙ ВЛАДИМИРОВИЧ Михалков;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ВИТАЛИЙ ВАЛЕНТИНОВИЧ Бианки;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АГНИЯ ЛЬВОВНА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543" y="508001"/>
            <a:ext cx="9479868" cy="1132114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№10: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ТАКОЕ КИНОЛОГИЯ?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7543" y="1857829"/>
            <a:ext cx="9479868" cy="3941309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О КИНО;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О СОБАКАХ;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О ГРИБАХ;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98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43" y="406401"/>
            <a:ext cx="9581468" cy="1712686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№11: КАКОЕ СРАВНЕНИЕ ИСПОЛЬЗУЮТ, КОГДА ГОВОРЯТ ОБ ОЧЕНЬ СИЛЬНОМ ДОЖДЕ?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43" y="2380343"/>
            <a:ext cx="9581468" cy="3918857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ИЗ БОЧКИ»;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ИЗ КАСТРЮЛИ»;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ИЗ ВЕДРА»;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857" y="449943"/>
            <a:ext cx="9160554" cy="1393371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№12: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КОЛИЧЕСТВО ИСПОЛНИТЕЛЕЙ В КВАРТЕТЕ?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6857" y="2148114"/>
            <a:ext cx="9160554" cy="3651024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4;</a:t>
            </a:r>
          </a:p>
          <a:p>
            <a:pPr marL="342900" indent="-342900">
              <a:buAutoNum type="arabicPeriod"/>
            </a:pP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6;</a:t>
            </a:r>
          </a:p>
          <a:p>
            <a:pPr marL="342900" indent="-342900">
              <a:buAutoNum type="arabicPeriod"/>
            </a:pP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0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6699" y="1193801"/>
            <a:ext cx="9510711" cy="160020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вопросы </a:t>
            </a:r>
            <a:b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тура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6699" y="3136900"/>
            <a:ext cx="9510712" cy="336550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№2: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№3: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№4: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№5: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№6: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62099" y="1168400"/>
            <a:ext cx="9485311" cy="379730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№7: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№8: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№9: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№10: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№11: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№12: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28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199" y="567718"/>
            <a:ext cx="9650411" cy="5007582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9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тур </a:t>
            </a:r>
            <a:endParaRPr lang="ru-RU" sz="9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796" y="817259"/>
            <a:ext cx="4432085" cy="450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1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3371" y="618517"/>
            <a:ext cx="9654040" cy="5433939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ru-RU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1.Расширить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 их родителей;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Развивать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интеллектуальные способности, умение адекватно оценивать свои знания и полученный результат. </a:t>
            </a:r>
            <a:b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3.Воспитывать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ответственное отношение к выполнению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заданий.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FF00"/>
                </a:solidFill>
              </a:rPr>
              <a:t/>
            </a:r>
            <a:br>
              <a:rPr lang="ru-RU" b="1" dirty="0">
                <a:solidFill>
                  <a:srgbClr val="FFFF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43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1799" y="406401"/>
            <a:ext cx="9345611" cy="1231899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Блиц-опрос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категории «Растительная жизнь»: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1799" y="1866900"/>
            <a:ext cx="9345612" cy="4762500"/>
          </a:xfrm>
          <a:ln>
            <a:solidFill>
              <a:srgbClr val="FFFF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Как с греческого языка переводится название растения астра? 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Банан – это дерево или трава? 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Слезоточивый 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овощ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Ягоды какого растения могут быть черными, красными, белыми? 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крупный цветок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"цветком солнца" или "солнечным сыном"? 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каком цветке гадают? 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какого цветка одновременно является женским именем? 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каким деревом растет подосиновик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сушёный виноград? </a:t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Новогоднее 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дерево.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Жалящее 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растение?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тропический лес</a:t>
            </a: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1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за дерево стоит - ветра нет, а лист дрожит?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9599" y="381001"/>
            <a:ext cx="9167811" cy="1549400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Блиц-опрос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категории «братья наши меньшие»: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9599" y="2133600"/>
            <a:ext cx="9167811" cy="4483100"/>
          </a:xfrm>
          <a:ln>
            <a:solidFill>
              <a:srgbClr val="FFFF00"/>
            </a:solidFill>
          </a:ln>
        </p:spPr>
        <p:txBody>
          <a:bodyPr>
            <a:normAutofit fontScale="77500" lnSpcReduction="20000"/>
          </a:bodyPr>
          <a:lstStyle/>
          <a:p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1.Самая маленькая птичка?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Куда зайцу удобнее бежать: с горы или в гору?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Им кусает пчела.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Птица, которая быстро бегает, но не умеет летать?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На крайнем севере это животное впрягают в сани?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6.про каких животных можно сказать, что они «вылезают из кожи вон»? 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Какого зверя "ноги кормят"? 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Чем дышит рыба?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Кто сильнее: муравей или слон? 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Какой зверь спит всю зиму вниз головой? </a:t>
            </a:r>
            <a:b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Царь птиц?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8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7499" y="749301"/>
            <a:ext cx="9459911" cy="1130300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Блиц-опрос в категории «СКАЗОЧНЫЕ ЖИВОТНЫЕ»: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87499" y="2133600"/>
            <a:ext cx="9459912" cy="4495800"/>
          </a:xfrm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Пудель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Мальвины.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Собака доктора Айболита.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Пёс Дяди Фёдора.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Девушка с рыбьим хвостом.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Собачка, которая помогала деду и бабе собирать урожай.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Крыса старухи Шапокляк.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 из деревни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Простоквашино.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Муха, которая напоила всех чаем.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кого в голове опилки?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Нюша – это кто? 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разбил золотое яичко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8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899" y="304801"/>
            <a:ext cx="9434511" cy="1181100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к блиц-опросу «РАСТИТЕЛЬНАЯ ЖИЗНЬ»: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2899" y="1739900"/>
            <a:ext cx="9434512" cy="4559300"/>
          </a:xfrm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ЗВЕЗДА.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ТРАВА.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СМОРОДИНА.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ПОДСОЛНУХ.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РОМАШКЕ.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РОЗА, ЛИЛИЯ.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ОСИНОЙ.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ИЗЮМ.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ЁЛКА.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КРАПИВА.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ДЖУНГЛИ.</a:t>
            </a:r>
          </a:p>
          <a:p>
            <a:pPr marL="342900" indent="-342900">
              <a:buAutoNum type="arabicPeriod"/>
            </a:pPr>
            <a:r>
              <a:rPr lang="ru-RU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ОСИНА.</a:t>
            </a:r>
          </a:p>
        </p:txBody>
      </p:sp>
    </p:spTree>
    <p:extLst>
      <p:ext uri="{BB962C8B-B14F-4D97-AF65-F5344CB8AC3E}">
        <p14:creationId xmlns:p14="http://schemas.microsoft.com/office/powerpoint/2010/main" val="90317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4299" y="965201"/>
            <a:ext cx="9663112" cy="1104900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К БЛИЦ-ОПРОСУ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«БРАТЬЯ НАШИ МЕНЬШИЕ»: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84299" y="2260600"/>
            <a:ext cx="9663111" cy="4140200"/>
          </a:xfrm>
          <a:ln>
            <a:solidFill>
              <a:srgbClr val="FFFF00"/>
            </a:solidFill>
          </a:ln>
        </p:spPr>
        <p:txBody>
          <a:bodyPr>
            <a:normAutofit fontScale="85000" lnSpcReduction="10000"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КОЛИБРИ.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ГОРУ.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СТРАУС.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ОЛЕНЬ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ЗМЕИ.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ЖАБРАМИ.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МУРАВЕЙ.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ЛЕТУЧАЯ МЫШЬ.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ОРЁЛ.</a:t>
            </a:r>
          </a:p>
        </p:txBody>
      </p:sp>
    </p:spTree>
    <p:extLst>
      <p:ext uri="{BB962C8B-B14F-4D97-AF65-F5344CB8AC3E}">
        <p14:creationId xmlns:p14="http://schemas.microsoft.com/office/powerpoint/2010/main" val="130315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899" y="965201"/>
            <a:ext cx="9561511" cy="1155700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К БЛИЦ-ОПРОСУ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«СКАЗОЧНЫЕ ЖИВОТНЫЕ»: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5899" y="2324100"/>
            <a:ext cx="9561512" cy="4140200"/>
          </a:xfrm>
          <a:ln>
            <a:solidFill>
              <a:srgbClr val="FFFF00"/>
            </a:solidFill>
          </a:ln>
        </p:spPr>
        <p:txBody>
          <a:bodyPr>
            <a:normAutofit fontScale="85000" lnSpcReduction="10000"/>
          </a:bodyPr>
          <a:lstStyle/>
          <a:p>
            <a:pPr marL="342900" indent="-342900">
              <a:buAutoNum type="arabicPeriod"/>
            </a:pPr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артемон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Авва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Шарик.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Русалочка.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Жучка.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Лариска.</a:t>
            </a:r>
          </a:p>
          <a:p>
            <a:pPr marL="342900" indent="-342900">
              <a:buAutoNum type="arabicPeriod"/>
            </a:pPr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Матроскин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Цокотуха.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Винни-пух.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Свинка.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Мышка.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6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413982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 ТУР</a:t>
            </a:r>
            <a:br>
              <a:rPr lang="ru-RU" sz="8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«РЕДАКТОР»</a:t>
            </a:r>
            <a:endParaRPr lang="ru-RU" sz="8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0" y="1536341"/>
            <a:ext cx="3281981" cy="333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2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6199" y="431801"/>
            <a:ext cx="9701211" cy="217170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вами текст, в котором допущены ошибки. Вам нужно за 5 минут отыскать и исправить все ошибки. Тот, кто лучше и быстрее всех справится с этим заданием, и будет победителем. 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6199" y="2781300"/>
            <a:ext cx="9701212" cy="3441700"/>
          </a:xfrm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шол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полесной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дарошки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диревню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Месность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была мне знакома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чяще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леса слышался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галасок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малинафки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апушки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милькали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белыи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ромашки на высокой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ношки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апушки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диревне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тянулась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паляна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паляной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синела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речька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паслось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стадо.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6099" y="469901"/>
            <a:ext cx="9231311" cy="87630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К 3 ТУРУ «РЕДАКТОР»: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6099" y="1574800"/>
            <a:ext cx="9231312" cy="4224338"/>
          </a:xfrm>
          <a:ln>
            <a:solidFill>
              <a:srgbClr val="FFFF00"/>
            </a:solidFill>
          </a:ln>
        </p:spPr>
        <p:txBody>
          <a:bodyPr>
            <a:normAutofit lnSpcReduction="10000"/>
          </a:bodyPr>
          <a:lstStyle/>
          <a:p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шёл по лесной дорожке в деревню.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Местность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была мне знакома.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леса слышался голосок малиновки.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опушки мелькали белые ромашки на высокой ножке.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опушки к деревне тянулась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поляна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поляной синела речка. Около речки паслось стадо. </a:t>
            </a: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исправлений)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57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774700"/>
            <a:ext cx="9905998" cy="2425700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ВСЕМ</a:t>
            </a:r>
            <a:b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ИГРУ!!!!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4285" y="618517"/>
            <a:ext cx="9233125" cy="594194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игры:</a:t>
            </a:r>
            <a:br>
              <a:rPr lang="ru-RU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sz="2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трёх туров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1-м туре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отвечаете на вопросы из самых разных областей знаний. К каждому вопросу предлагается 3 варианта ответов. Нужно выбрать из них единственный верный. Для ответа на каждый вопрос у вас 5 секунд. Всего я задам 12 вопросов.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тур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нас состоит из категорий:</a:t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знаний: "Растительная жизнь", "Братья наши меньшие", "Сказочные животные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конкурс нашей игры называется "Редактор".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вами текст, в котором допущены ошибки. Вам нужно за 5 минут отыскать и исправить все ошибки. Тот, кто лучше и быстрее всех справится с этим заданием, и будет победителем. </a:t>
            </a:r>
          </a:p>
        </p:txBody>
      </p:sp>
    </p:spTree>
    <p:extLst>
      <p:ext uri="{BB962C8B-B14F-4D97-AF65-F5344CB8AC3E}">
        <p14:creationId xmlns:p14="http://schemas.microsoft.com/office/powerpoint/2010/main" val="11597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3029" y="618518"/>
            <a:ext cx="9494382" cy="5680682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9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тур</a:t>
            </a:r>
            <a:endParaRPr lang="ru-RU" sz="9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714" y="1029639"/>
            <a:ext cx="4473967" cy="455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799" y="391886"/>
            <a:ext cx="9218611" cy="1480457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№1: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какой сигнал светофора можно переходить улицу?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799" y="2133600"/>
            <a:ext cx="9218612" cy="3665538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Красный;</a:t>
            </a:r>
          </a:p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Зелёный;</a:t>
            </a:r>
          </a:p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Жёлтый;</a:t>
            </a:r>
            <a:endParaRPr lang="ru-RU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1" y="551543"/>
            <a:ext cx="9349240" cy="1132114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№2: Как называется плод арбуза?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8171" y="2002971"/>
            <a:ext cx="9349240" cy="3752624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овощ;</a:t>
            </a:r>
          </a:p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Фрукт;</a:t>
            </a:r>
          </a:p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Ягода;</a:t>
            </a:r>
            <a:endParaRPr lang="ru-RU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99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3029" y="275771"/>
            <a:ext cx="9494382" cy="2293257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№3: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линия, которая делит земной шар на северное и южное полушария?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3029" y="2815771"/>
            <a:ext cx="9494382" cy="2983367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экскаватор;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2.экватор;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эскалатор;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19315"/>
            <a:ext cx="9625011" cy="1828800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№4:</a:t>
            </a:r>
            <a:b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чего получается сахар?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399" y="2380343"/>
            <a:ext cx="9625011" cy="3418795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из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сахарной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свёклы;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из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сахарного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сиропа;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из 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сока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деревьев;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2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429" y="319315"/>
            <a:ext cx="9595982" cy="2206172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№5: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расположены уши у кузнечика?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1429" y="2743199"/>
            <a:ext cx="9595982" cy="3701143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ногах;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голове;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крыльях;</a:t>
            </a:r>
            <a:endParaRPr lang="ru-RU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2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99</TotalTime>
  <Words>516</Words>
  <Application>Microsoft Office PowerPoint</Application>
  <PresentationFormat>Широкоэкранный</PresentationFormat>
  <Paragraphs>133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Tw Cen MT</vt:lpstr>
      <vt:lpstr>Контур</vt:lpstr>
      <vt:lpstr>МУНИЦИПАЛЬНОЕ БЮДЖЕТНОЕ УЧРЕЖДЕНИЕ ДОПОЛНИТЕЛЬНОГО ОБРАЗОВАНИЯ  «ЦЕНТР ДЕТСКОГО ТВОРЧЕСТВА №4»</vt:lpstr>
      <vt:lpstr>   Цели:  1.Расширить кругозор обучающихся и их родителей; 2. Развивать интеллектуальные способности, умение адекватно оценивать свои знания и полученный результат.  3.Воспитывать ответственное отношение к выполнению заданий.   </vt:lpstr>
      <vt:lpstr>Правила игры:  Игра состоит из трёх туров.  В 1-м туре вы отвечаете на вопросы из самых разных областей знаний. К каждому вопросу предлагается 3 варианта ответов. Нужно выбрать из них единственный верный. Для ответа на каждый вопрос у вас 5 секунд. Всего я задам 12 вопросов.  Второй тур у нас состоит из категорий: Категории знаний: "Растительная жизнь", "Братья наши меньшие", "Сказочные животные". Последний конкурс нашей игры называется "Редактор". Перед вами текст, в котором допущены ошибки. Вам нужно за 5 минут отыскать и исправить все ошибки. Тот, кто лучше и быстрее всех справится с этим заданием, и будет победителем. </vt:lpstr>
      <vt:lpstr>  1 тур</vt:lpstr>
      <vt:lpstr>Вопрос №1:  На какой сигнал светофора можно переходить улицу?</vt:lpstr>
      <vt:lpstr>Вопрос №2: Как называется плод арбуза?</vt:lpstr>
      <vt:lpstr>Вопрос №3:Как называется линия, которая делит земной шар на северное и южное полушария? </vt:lpstr>
      <vt:lpstr>ВОПРОС №4: Из чего получается сахар? </vt:lpstr>
      <vt:lpstr>Вопрос №5:  Где расположены уши у кузнечика? </vt:lpstr>
      <vt:lpstr>ВОПРОС №6:  КАК НАЗЫВАЕТСЯ НАЧАЛО РЕКИ?</vt:lpstr>
      <vt:lpstr>ВОПРОС №7:  КТО ИЗ ПЕРЕЧИСЛЕННЫХ ЖИВОТНЫХ ЯВЛЯЕТСЯ ЗЕМНОВОДНЫМ?</vt:lpstr>
      <vt:lpstr>ВОПРОС №8:  КАКОЕ ИЗ ПЕРЕЧИСЛЕННЫХ СЛОВ УСТАРЕВШЕЕ?</vt:lpstr>
      <vt:lpstr>Вопрос №9:  кто из перечисленных авторов писал рассказы о природе?</vt:lpstr>
      <vt:lpstr>ВОПРОС №10:   ЧТО ТАКОЕ КИНОЛОГИЯ?</vt:lpstr>
      <vt:lpstr>ВОПРОС №11: КАКОЕ СРАВНЕНИЕ ИСПОЛЬЗУЮТ, КОГДА ГОВОРЯТ ОБ ОЧЕНЬ СИЛЬНОМ ДОЖДЕ?</vt:lpstr>
      <vt:lpstr>ВОПРОС №12:  КАКОЕ КОЛИЧЕСТВО ИСПОЛНИТЕЛЕЙ В КВАРТЕТЕ?</vt:lpstr>
      <vt:lpstr>Ответы на вопросы  1 тура</vt:lpstr>
      <vt:lpstr>Вопрос №7: 1 вопрос №8: 3 вопрос №9: 2 вопрос №10: 2 вопрос №11: 3  вопрос №12: 1</vt:lpstr>
      <vt:lpstr>2 тур </vt:lpstr>
      <vt:lpstr>Блиц-опрос  в категории «Растительная жизнь»:</vt:lpstr>
      <vt:lpstr>Блиц-опрос  в категории «братья наши меньшие»:</vt:lpstr>
      <vt:lpstr>Блиц-опрос в категории «СКАЗОЧНЫЕ ЖИВОТНЫЕ»:</vt:lpstr>
      <vt:lpstr>Ответы к блиц-опросу «РАСТИТЕЛЬНАЯ ЖИЗНЬ»:</vt:lpstr>
      <vt:lpstr>ОТВЕТЫ К БЛИЦ-ОПРОСУ  «БРАТЬЯ НАШИ МЕНЬШИЕ»:</vt:lpstr>
      <vt:lpstr>ОТВЕТЫ К БЛИЦ-ОПРОСУ  «СКАЗОЧНЫЕ ЖИВОТНЫЕ»:</vt:lpstr>
      <vt:lpstr>      3 ТУР «РЕДАКТОР»</vt:lpstr>
      <vt:lpstr>Перед вами текст, в котором допущены ошибки. Вам нужно за 5 минут отыскать и исправить все ошибки. Тот, кто лучше и быстрее всех справится с этим заданием, и будет победителем. </vt:lpstr>
      <vt:lpstr>ОТВЕТ К 3 ТУРУ «РЕДАКТОР»:</vt:lpstr>
      <vt:lpstr>СПАСИБО ВСЕМ  ЗА ИГРУ!!!!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УЧРЕЖДЕНИЕ ДОПОЛНИТЕЛЬНОГО ОБРАЗОВАНИЯ  «ЦЕНТР ДЕТСКОГО ТВОРЧЕСТВА №4»</dc:title>
  <dc:creator>Кристина</dc:creator>
  <cp:lastModifiedBy>Кристина</cp:lastModifiedBy>
  <cp:revision>38</cp:revision>
  <dcterms:created xsi:type="dcterms:W3CDTF">2022-02-20T16:21:46Z</dcterms:created>
  <dcterms:modified xsi:type="dcterms:W3CDTF">2022-02-21T07:27:56Z</dcterms:modified>
</cp:coreProperties>
</file>