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5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Травянчики</a:t>
            </a:r>
            <a:r>
              <a:rPr lang="ru-RU" sz="5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Экологическое воспитание.</a:t>
            </a:r>
            <a:endParaRPr lang="ru-RU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213137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4</TotalTime>
  <Words>4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Corbel</vt:lpstr>
      <vt:lpstr>Times New Roman</vt:lpstr>
      <vt:lpstr>Базис</vt:lpstr>
      <vt:lpstr>Травянчики (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Травянчики (</dc:title>
  <dc:creator>RePack by Diakov</dc:creator>
  <cp:lastModifiedBy>RePack by Diakov</cp:lastModifiedBy>
  <cp:revision>1</cp:revision>
  <dcterms:created xsi:type="dcterms:W3CDTF">2019-04-25T06:07:48Z</dcterms:created>
  <dcterms:modified xsi:type="dcterms:W3CDTF">2019-04-25T06:12:44Z</dcterms:modified>
</cp:coreProperties>
</file>