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80" r:id="rId4"/>
    <p:sldId id="265" r:id="rId5"/>
    <p:sldId id="263" r:id="rId6"/>
    <p:sldId id="264" r:id="rId7"/>
    <p:sldId id="271" r:id="rId8"/>
    <p:sldId id="270" r:id="rId9"/>
    <p:sldId id="266" r:id="rId10"/>
    <p:sldId id="278" r:id="rId11"/>
    <p:sldId id="281" r:id="rId12"/>
    <p:sldId id="274" r:id="rId13"/>
    <p:sldId id="277" r:id="rId14"/>
    <p:sldId id="267" r:id="rId15"/>
    <p:sldId id="273" r:id="rId16"/>
    <p:sldId id="268" r:id="rId17"/>
    <p:sldId id="258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0066"/>
    <a:srgbClr val="3333CC"/>
    <a:srgbClr val="FF6600"/>
    <a:srgbClr val="FFFF66"/>
    <a:srgbClr val="FFFFCC"/>
    <a:srgbClr val="660033"/>
    <a:srgbClr val="FF6699"/>
    <a:srgbClr val="00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94660"/>
  </p:normalViewPr>
  <p:slideViewPr>
    <p:cSldViewPr>
      <p:cViewPr varScale="1">
        <p:scale>
          <a:sx n="42" d="100"/>
          <a:sy n="42" d="100"/>
        </p:scale>
        <p:origin x="7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29.11.19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29.11.19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29.11.19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29.11.19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29.11.19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29.11.19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29.11.19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29.11.19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29.11.19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29.11.19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29.11.19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пт 29.11.19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4;&#1058;&#1050;&#1056;&#1067;&#1058;&#1054;&#1045;%20&#1095;&#1077;&#1090;&#1074;&#1077;&#1088;&#1075;\&#1056;&#1072;&#1079;&#1074;&#1080;&#1074;&#1072;&#1102;&#1097;&#1072;&#1103;_&#1087;&#1077;&#1089;&#1077;&#1085;&#1082;&#1072;_&#1076;&#1083;&#1103;_&#1084;&#1072;&#1083;&#1099;&#1096;&#1077;&#1081;_!_&#1055;&#1077;&#1090;&#1103;_&#1055;&#1077;&#1090;&#1091;&#1096;&#1086;&#1082;.%20(mp3cut.ru).mp3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4;&#1058;&#1050;&#1056;&#1067;&#1058;&#1054;&#1045;%20&#1095;&#1077;&#1090;&#1074;&#1077;&#1088;&#1075;\&#1087;&#1077;&#1090;&#1091;&#1096;&#1086;&#1082;%20&#1082;&#1088;&#1080;&#1095;&#1080;&#1090;.mp3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314324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«П</a:t>
            </a:r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</a:t>
            </a:r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</a:t>
            </a:r>
            <a:r>
              <a:rPr lang="ru-RU" sz="6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6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 в гостях у малышей»</a:t>
            </a:r>
            <a:endParaRPr lang="ru-RU" sz="6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3275856" y="5493341"/>
            <a:ext cx="60007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Подготовилаа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: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Музыкальный руководитель  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МБДОУ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д/с № 2 «Сказка» города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Демидова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Жевлакова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Марина Ивановна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357430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знакомство с нетрадиционной техникой рисования – раскрашивание цветным песком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 использованием музыкального сопровождения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" name="Picture 2" descr="C:\Users\User\Desktop\kartinki-s-petuham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286124"/>
            <a:ext cx="2220848" cy="2342995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282" y="368179"/>
            <a:ext cx="834189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БЮДЖЕТНОЕ ДОШКОЛЬНОЕ ОБРАЗОВАТЕЛЬНОЕ УЧРЕЖДЕНИЕ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детский сад № 2 «Сказка» г.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Демидова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608512" cy="305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73016"/>
            <a:ext cx="492274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kartinki-s-petuham-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872" y="786614"/>
            <a:ext cx="2485542" cy="2622247"/>
          </a:xfrm>
          <a:prstGeom prst="rect">
            <a:avLst/>
          </a:prstGeom>
          <a:noFill/>
        </p:spPr>
      </p:pic>
      <p:pic>
        <p:nvPicPr>
          <p:cNvPr id="6" name="Picture 2" descr="C:\Users\User\Desktop\kartinki-s-petuham-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40997" y="3583280"/>
            <a:ext cx="2485542" cy="262224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516891" y="298423"/>
            <a:ext cx="208823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Работа в подгруппах</a:t>
            </a:r>
            <a:endParaRPr lang="ru-RU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35495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kartinki-s-petuham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924381"/>
            <a:ext cx="2485542" cy="2622247"/>
          </a:xfrm>
          <a:prstGeom prst="rect">
            <a:avLst/>
          </a:prstGeom>
          <a:noFill/>
        </p:spPr>
      </p:pic>
      <p:pic>
        <p:nvPicPr>
          <p:cNvPr id="6" name="Picture 2" descr="C:\Users\User\Desktop\kartinki-s-petuham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606728" y="3546628"/>
            <a:ext cx="2485542" cy="2622247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8508"/>
            <a:ext cx="3923928" cy="2942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72" y="3546628"/>
            <a:ext cx="4163616" cy="31227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08672" y="428230"/>
            <a:ext cx="2434859" cy="7554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Индивидуальная работа</a:t>
            </a:r>
            <a:endParaRPr lang="ru-RU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17529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lide_1.jpg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643314"/>
            <a:ext cx="8358246" cy="2357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ПОИГРАЕМ?</a:t>
            </a:r>
            <a:endParaRPr lang="ru-RU" sz="8000" b="1" cap="all" dirty="0">
              <a:ln w="9000" cmpd="sng">
                <a:solidFill>
                  <a:schemeClr val="bg2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2016-11-10_091414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4577" r="13981"/>
          <a:stretch>
            <a:fillRect/>
          </a:stretch>
        </p:blipFill>
        <p:spPr bwMode="auto">
          <a:xfrm>
            <a:off x="1928794" y="4714884"/>
            <a:ext cx="1500198" cy="1856232"/>
          </a:xfrm>
          <a:prstGeom prst="rect">
            <a:avLst/>
          </a:prstGeom>
          <a:noFill/>
        </p:spPr>
      </p:pic>
      <p:pic>
        <p:nvPicPr>
          <p:cNvPr id="7" name="Picture 3" descr="C:\Users\User\Desktop\2016-11-10_09141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4577" r="13981"/>
          <a:stretch>
            <a:fillRect/>
          </a:stretch>
        </p:blipFill>
        <p:spPr bwMode="auto">
          <a:xfrm>
            <a:off x="785786" y="2285992"/>
            <a:ext cx="1643074" cy="2033016"/>
          </a:xfrm>
          <a:prstGeom prst="rect">
            <a:avLst/>
          </a:prstGeom>
          <a:noFill/>
        </p:spPr>
      </p:pic>
      <p:pic>
        <p:nvPicPr>
          <p:cNvPr id="8" name="Picture 3" descr="C:\Users\User\Desktop\2016-11-10_091414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24577" r="13981"/>
          <a:stretch>
            <a:fillRect/>
          </a:stretch>
        </p:blipFill>
        <p:spPr bwMode="auto">
          <a:xfrm>
            <a:off x="5072066" y="4643446"/>
            <a:ext cx="1571636" cy="1944624"/>
          </a:xfrm>
          <a:prstGeom prst="rect">
            <a:avLst/>
          </a:prstGeom>
          <a:noFill/>
        </p:spPr>
      </p:pic>
      <p:pic>
        <p:nvPicPr>
          <p:cNvPr id="9" name="Picture 3" descr="C:\Users\User\Desktop\2016-11-10_09141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4577" r="13981"/>
          <a:stretch>
            <a:fillRect/>
          </a:stretch>
        </p:blipFill>
        <p:spPr bwMode="auto">
          <a:xfrm>
            <a:off x="6143636" y="2428868"/>
            <a:ext cx="1643074" cy="2033016"/>
          </a:xfrm>
          <a:prstGeom prst="rect">
            <a:avLst/>
          </a:prstGeom>
          <a:noFill/>
        </p:spPr>
      </p:pic>
      <p:pic>
        <p:nvPicPr>
          <p:cNvPr id="10" name="Picture 2" descr="C:\Users\User\Desktop\kartinki-s-petuham-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357430"/>
            <a:ext cx="2485542" cy="262224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20" y="214290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Музыкальная игра</a:t>
            </a:r>
            <a:br>
              <a:rPr lang="ru-RU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«Петушок»</a:t>
            </a:r>
            <a:endParaRPr lang="ru-RU" sz="5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lide_1.jpg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643314"/>
            <a:ext cx="8358246" cy="2357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РЕФЛЕКСИЯ</a:t>
            </a:r>
            <a:endParaRPr lang="ru-RU" sz="8000" b="1" cap="all" dirty="0">
              <a:ln w="9000" cmpd="sng">
                <a:solidFill>
                  <a:schemeClr val="bg2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i.jpg"/>
          <p:cNvPicPr/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786446" y="1500174"/>
            <a:ext cx="2817284" cy="281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i (1).jpg"/>
          <p:cNvPicPr/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14282" y="1428736"/>
            <a:ext cx="2817284" cy="281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User\Desktop\kartinki-2017-zheltiy-petush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071802" y="1928802"/>
            <a:ext cx="2454327" cy="23336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4286256"/>
            <a:ext cx="32528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81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ХОРОШО</a:t>
            </a:r>
            <a:endParaRPr lang="ru-RU" sz="4800" b="1" cap="none" spc="0" dirty="0">
              <a:ln w="38100">
                <a:solidFill>
                  <a:srgbClr val="FFFF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429132"/>
            <a:ext cx="25971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81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ПЛОХО</a:t>
            </a:r>
            <a:endParaRPr lang="ru-RU" sz="4800" b="1" cap="none" spc="0" dirty="0">
              <a:ln w="38100">
                <a:solidFill>
                  <a:srgbClr val="FFFF66"/>
                </a:solidFill>
                <a:prstDash val="solid"/>
                <a:miter lim="800000"/>
              </a:ln>
              <a:solidFill>
                <a:srgbClr val="33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0315" t="12695" r="48938" b="29687"/>
          <a:stretch>
            <a:fillRect/>
          </a:stretch>
        </p:blipFill>
        <p:spPr bwMode="auto">
          <a:xfrm>
            <a:off x="1071538" y="214290"/>
            <a:ext cx="5643602" cy="594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00430" y="228599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Пусть дети рисуют, творят, фантазируют.</a:t>
            </a:r>
            <a:b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 Не каждый из них </a:t>
            </a:r>
            <a:b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станет художником, </a:t>
            </a:r>
            <a:b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но рисование доставит им удовольствие, </a:t>
            </a:r>
            <a:b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дети познают радость творчества, научаться видеть прекрасное в обычном. </a:t>
            </a:r>
            <a:b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Пусть они растут с душой художника, постигая волшебный мир творчества!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85728"/>
            <a:ext cx="7909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81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ДО НОВЫХ ВСТРЕЧ!</a:t>
            </a:r>
            <a:endParaRPr lang="ru-RU" sz="5400" b="1" cap="none" spc="0" dirty="0">
              <a:ln w="38100">
                <a:solidFill>
                  <a:srgbClr val="FFFF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19217" t="12695" r="47840" b="29688"/>
          <a:stretch>
            <a:fillRect/>
          </a:stretch>
        </p:blipFill>
        <p:spPr bwMode="auto">
          <a:xfrm>
            <a:off x="2285984" y="1428736"/>
            <a:ext cx="428628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5715016"/>
            <a:ext cx="89242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8100">
                  <a:solidFill>
                    <a:srgbClr val="FFFF66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4800" b="1" cap="none" spc="0" dirty="0">
              <a:ln w="38100">
                <a:solidFill>
                  <a:srgbClr val="FFFF66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lide_1.jpg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643314"/>
            <a:ext cx="8358246" cy="2357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ТАНЦЕВАЛЬНАЯ МИНУТКА</a:t>
            </a:r>
            <a:endParaRPr lang="ru-RU" sz="6600" b="1" cap="all" dirty="0">
              <a:ln w="9000" cmpd="sng">
                <a:solidFill>
                  <a:schemeClr val="bg2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571604" y="428604"/>
            <a:ext cx="5734058" cy="6139248"/>
          </a:xfrm>
          <a:prstGeom prst="rect">
            <a:avLst/>
          </a:prstGeom>
          <a:noFill/>
        </p:spPr>
      </p:pic>
      <p:pic>
        <p:nvPicPr>
          <p:cNvPr id="8" name="Развивающая_песенка_для_малышей_!_Петя_Петушок.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16" y="4714884"/>
            <a:ext cx="1938350" cy="19383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lide_1.jpg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643314"/>
            <a:ext cx="8358246" cy="2357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ПРИВЕТСТВИЕ</a:t>
            </a:r>
            <a:endParaRPr lang="ru-RU" sz="7200" b="1" cap="all" dirty="0">
              <a:ln w="9000" cmpd="sng">
                <a:solidFill>
                  <a:schemeClr val="bg2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8" y="1961280"/>
            <a:ext cx="54006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036196" y="928653"/>
            <a:ext cx="3096344" cy="5665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9900CC"/>
                </a:solidFill>
                <a:latin typeface="Century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solidFill>
                  <a:srgbClr val="99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solidFill>
                <a:srgbClr val="9900CC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99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1.Продолжать развивать у детей мелкую моторику, координацию движения рук.</a:t>
            </a:r>
            <a:endParaRPr lang="ru-RU" sz="1400" dirty="0">
              <a:solidFill>
                <a:srgbClr val="9900CC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dirty="0">
                <a:solidFill>
                  <a:srgbClr val="99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2.Зкрепить к детей знания  4-х основных цветов (зелёный, красный, жёлтый, синий).                                                                                 </a:t>
            </a:r>
            <a:endParaRPr lang="ru-RU" sz="1400" dirty="0">
              <a:solidFill>
                <a:srgbClr val="9900CC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99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3.Закрепить знания о домашних птицах (петушок).</a:t>
            </a:r>
            <a:endParaRPr lang="ru-RU" sz="1400" dirty="0">
              <a:solidFill>
                <a:srgbClr val="9900CC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99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4.Вопитывать интерес к изобразительной деятельности.</a:t>
            </a:r>
            <a:endParaRPr lang="ru-RU" sz="1400" dirty="0">
              <a:solidFill>
                <a:srgbClr val="9900CC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99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5.Вызывать интерес и чувство удовлетворения от работы.</a:t>
            </a:r>
            <a:endParaRPr lang="ru-RU" sz="1400" dirty="0">
              <a:solidFill>
                <a:srgbClr val="9900C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720" y="404664"/>
            <a:ext cx="840718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художественно- творческих способностей детей раннего возраста, посредством использования нетрадиционной техники рисования </a:t>
            </a:r>
            <a:r>
              <a:rPr lang="ru-RU" i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(рисование цветным песком).</a:t>
            </a:r>
            <a:endParaRPr lang="ru-RU" sz="1400" dirty="0">
              <a:solidFill>
                <a:srgbClr val="FF00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kartinki-s-petuham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48720" y="5531485"/>
            <a:ext cx="1257360" cy="1326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3631964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04 (1)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kartinki-s-petuham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1520" y="14828"/>
            <a:ext cx="1800200" cy="151936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438372926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kartinki-s-petuham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1196752"/>
            <a:ext cx="1944216" cy="20511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lide_1.jpg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643314"/>
            <a:ext cx="8358246" cy="2357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РАЗМИНКА</a:t>
            </a:r>
            <a:endParaRPr lang="ru-RU" sz="8000" b="1" cap="all" dirty="0">
              <a:ln w="9000" cmpd="sng">
                <a:solidFill>
                  <a:schemeClr val="bg2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50616705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6810375" cy="4748213"/>
          </a:xfrm>
          <a:prstGeom prst="rect">
            <a:avLst/>
          </a:prstGeom>
          <a:noFill/>
        </p:spPr>
      </p:pic>
      <p:pic>
        <p:nvPicPr>
          <p:cNvPr id="1027" name="Picture 3" descr="C:\Users\User\Desktop\2016-11-10_091414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l="24577" r="13981"/>
          <a:stretch>
            <a:fillRect/>
          </a:stretch>
        </p:blipFill>
        <p:spPr bwMode="auto">
          <a:xfrm>
            <a:off x="7143768" y="4143380"/>
            <a:ext cx="2000232" cy="24749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14290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«Пальчиковая гимнастика</a:t>
            </a:r>
            <a:endParaRPr lang="ru-RU" sz="5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2016-11-10_091414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l="24577" r="13981"/>
          <a:stretch>
            <a:fillRect/>
          </a:stretch>
        </p:blipFill>
        <p:spPr bwMode="auto">
          <a:xfrm>
            <a:off x="785786" y="285728"/>
            <a:ext cx="5072098" cy="6275831"/>
          </a:xfrm>
          <a:prstGeom prst="rect">
            <a:avLst/>
          </a:prstGeom>
          <a:noFill/>
        </p:spPr>
      </p:pic>
      <p:pic>
        <p:nvPicPr>
          <p:cNvPr id="4" name="петушок кричи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358082" y="4857760"/>
            <a:ext cx="1500198" cy="1500198"/>
          </a:xfrm>
          <a:prstGeom prst="rect">
            <a:avLst/>
          </a:prstGeom>
        </p:spPr>
      </p:pic>
      <p:pic>
        <p:nvPicPr>
          <p:cNvPr id="2051" name="Picture 3" descr="C:\Users\User\Desktop\depositphotos_29736493-Rooster-crow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072198" y="4929198"/>
            <a:ext cx="1159188" cy="132731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lide_1.jpg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643314"/>
            <a:ext cx="8358246" cy="2357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bg2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ТВОРЧЕСКАЯ МИНУТКА</a:t>
            </a:r>
            <a:endParaRPr lang="ru-RU" sz="8000" b="1" cap="all" dirty="0">
              <a:ln w="9000" cmpd="sng">
                <a:solidFill>
                  <a:schemeClr val="bg2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91</Words>
  <Application>Microsoft Office PowerPoint</Application>
  <PresentationFormat>Экран (4:3)</PresentationFormat>
  <Paragraphs>28</Paragraphs>
  <Slides>19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Bookman Old Style</vt:lpstr>
      <vt:lpstr>Calibri</vt:lpstr>
      <vt:lpstr>Century</vt:lpstr>
      <vt:lpstr>Century Gothic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40</cp:revision>
  <dcterms:created xsi:type="dcterms:W3CDTF">2017-04-04T10:58:28Z</dcterms:created>
  <dcterms:modified xsi:type="dcterms:W3CDTF">2019-11-28T22:07:28Z</dcterms:modified>
</cp:coreProperties>
</file>