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60093"/>
    <a:srgbClr val="FF33CC"/>
    <a:srgbClr val="FFCCFF"/>
    <a:srgbClr val="FF99FF"/>
    <a:srgbClr val="EBBF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46BFD-6E04-4134-9020-F938D567A40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005E-253A-4FA0-8FA4-AA7CA156D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зрешение 1920x1080, лето, Весна, цветы, уже 14149-я картинка в базе zwall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24936" cy="5760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«Волшебная полянка»</a:t>
            </a:r>
            <a:endParaRPr lang="ru-RU" sz="2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37312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i="1" dirty="0" smtClean="0">
                <a:solidFill>
                  <a:srgbClr val="FF0066"/>
                </a:solidFill>
              </a:rPr>
              <a:t>Подготовила </a:t>
            </a:r>
            <a:r>
              <a:rPr lang="ru-RU" b="1" i="1" dirty="0" smtClean="0">
                <a:solidFill>
                  <a:srgbClr val="FF0066"/>
                </a:solidFill>
              </a:rPr>
              <a:t>воспитатель Павлова И.В</a:t>
            </a:r>
            <a:r>
              <a:rPr lang="ru-RU" b="1" i="1" dirty="0" smtClean="0">
                <a:solidFill>
                  <a:srgbClr val="FF0066"/>
                </a:solidFill>
              </a:rPr>
              <a:t>.( </a:t>
            </a:r>
            <a:r>
              <a:rPr lang="ru-RU" b="1" i="1" dirty="0" smtClean="0">
                <a:solidFill>
                  <a:srgbClr val="FF0066"/>
                </a:solidFill>
              </a:rPr>
              <a:t>МДОУ № 15 «</a:t>
            </a:r>
            <a:r>
              <a:rPr lang="ru-RU" b="1" i="1" dirty="0" err="1" smtClean="0">
                <a:solidFill>
                  <a:srgbClr val="FF0066"/>
                </a:solidFill>
              </a:rPr>
              <a:t>Рябинушка</a:t>
            </a:r>
            <a:r>
              <a:rPr lang="ru-RU" b="1" i="1" dirty="0" smtClean="0">
                <a:solidFill>
                  <a:srgbClr val="FF0066"/>
                </a:solidFill>
              </a:rPr>
              <a:t>» г.Лыткарино</a:t>
            </a:r>
            <a:r>
              <a:rPr lang="ru-RU" b="1" i="1" smtClean="0">
                <a:solidFill>
                  <a:srgbClr val="FF0066"/>
                </a:solidFill>
              </a:rPr>
              <a:t>) </a:t>
            </a:r>
            <a:endParaRPr lang="ru-RU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                                      </a:t>
            </a:r>
          </a:p>
          <a:p>
            <a:r>
              <a:rPr lang="ru-RU" sz="2400" dirty="0" smtClean="0"/>
              <a:t>                                     </a:t>
            </a:r>
            <a:r>
              <a:rPr lang="ru-RU" sz="2400" b="1" dirty="0" smtClean="0"/>
              <a:t>Игра «Волшебная полянка»</a:t>
            </a:r>
          </a:p>
          <a:p>
            <a:endParaRPr lang="ru-RU" sz="2400" dirty="0" smtClean="0"/>
          </a:p>
          <a:p>
            <a:r>
              <a:rPr lang="ru-RU" sz="2400" b="1" dirty="0" smtClean="0"/>
              <a:t>Цель: </a:t>
            </a:r>
            <a:r>
              <a:rPr lang="ru-RU" sz="2400" dirty="0" smtClean="0"/>
              <a:t>познакомить детей с игрой «Волшебная полянка»</a:t>
            </a:r>
          </a:p>
          <a:p>
            <a:r>
              <a:rPr lang="ru-RU" sz="2400" b="1" dirty="0" smtClean="0"/>
              <a:t>Задачи:</a:t>
            </a:r>
          </a:p>
          <a:p>
            <a:pPr>
              <a:buFontTx/>
              <a:buChar char="-"/>
            </a:pPr>
            <a:r>
              <a:rPr lang="ru-RU" sz="2400" dirty="0" smtClean="0"/>
              <a:t>научить детей собирать цветок из предложенных деталей;</a:t>
            </a:r>
          </a:p>
          <a:p>
            <a:pPr>
              <a:buFontTx/>
              <a:buChar char="-"/>
            </a:pPr>
            <a:r>
              <a:rPr lang="ru-RU" sz="2400" dirty="0" smtClean="0"/>
              <a:t>  украсить полянку цветами; </a:t>
            </a:r>
          </a:p>
          <a:p>
            <a:pPr>
              <a:buFontTx/>
              <a:buChar char="-"/>
            </a:pPr>
            <a:r>
              <a:rPr lang="ru-RU" sz="2400" dirty="0" smtClean="0"/>
              <a:t>закрепить цвета: красный, желтый, зеленый; </a:t>
            </a:r>
          </a:p>
          <a:p>
            <a:pPr>
              <a:buFontTx/>
              <a:buChar char="-"/>
            </a:pPr>
            <a:r>
              <a:rPr lang="ru-RU" sz="2400" dirty="0" smtClean="0"/>
              <a:t>прививать бережное отношение к природе;</a:t>
            </a:r>
          </a:p>
          <a:p>
            <a:pPr>
              <a:buFontTx/>
              <a:buChar char="-"/>
            </a:pPr>
            <a:r>
              <a:rPr lang="ru-RU" sz="2400" dirty="0" smtClean="0"/>
              <a:t> вызвать у детей чувство радости от игры «Волшебная полянка»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\P102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20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20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НОГО\кожекина\P103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40000" cy="288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D:\МНОГО\кожекина\P103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3840000" cy="288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76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полянка</dc:title>
  <dc:creator>User</dc:creator>
  <cp:lastModifiedBy>1</cp:lastModifiedBy>
  <cp:revision>10</cp:revision>
  <dcterms:created xsi:type="dcterms:W3CDTF">2014-12-20T21:18:11Z</dcterms:created>
  <dcterms:modified xsi:type="dcterms:W3CDTF">2019-11-24T15:23:39Z</dcterms:modified>
</cp:coreProperties>
</file>