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6" r:id="rId5"/>
    <p:sldId id="267" r:id="rId6"/>
    <p:sldId id="257" r:id="rId7"/>
    <p:sldId id="260" r:id="rId8"/>
    <p:sldId id="261" r:id="rId9"/>
    <p:sldId id="262" r:id="rId10"/>
    <p:sldId id="263" r:id="rId11"/>
    <p:sldId id="25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5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CFBE-0CB5-43F6-BADC-B67339D08B00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863A0-D172-48AD-B2E7-89751DC14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670A-622E-4229-B4FB-9C403F9389E2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14B6-DB64-4D6D-991F-0613180A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33CF-35DA-4F38-BDE3-0AEAA80AD81E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7BB6-0F20-4A07-9960-7E5B9297D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DE81-B195-4823-979E-C21340A20114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C470-F9EC-4235-9F36-012881A8D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96E1-5F1D-4FF2-8A05-9D7CA82EC854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FCB5-46B4-424B-A297-53703C057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AD53-4C84-4768-A1CE-C48837674E85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3701-504B-4B39-BD09-672435A2D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2F9A-3BA8-40A3-A029-8ACD65DB50C9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9DFE-DC09-4284-AD29-7A7D4C822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32FF-AECD-451B-83BF-FE8F926CA211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4A9D-AD55-4A2A-8AC3-1F4C1B629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C0E7-53D5-4227-BB11-52DF50415B0E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793F-C2FA-4422-86D7-5AD00CD93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9FF3-1C54-4C84-8198-AF937A930DA3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6C56-A08B-4055-8870-CC553BE03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12AD-35C9-4ED4-B128-CFB4E0262E78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2A12-9150-49B1-980B-D380969F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12E9A-E2D5-4B1E-A3C2-B793B58CFF50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A28367-C702-48EA-939E-8719D8C95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460432" cy="13681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формы работы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в детском саду в контексте ФГОС ДО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http://im7-tub-ru.yandex.net/i?id=147473988-1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29000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9644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Наглядно-информационные: информационно-ознакомительные; информационно-просветительские</a:t>
            </a:r>
          </a:p>
        </p:txBody>
      </p:sp>
      <p:sp>
        <p:nvSpPr>
          <p:cNvPr id="5" name="Стрелка вниз 4"/>
          <p:cNvSpPr/>
          <p:nvPr/>
        </p:nvSpPr>
        <p:spPr>
          <a:xfrm rot="2819963">
            <a:off x="1000261" y="1101408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 rot="18934668">
            <a:off x="7675563" y="1141413"/>
            <a:ext cx="720725" cy="11398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0" y="2205038"/>
            <a:ext cx="3744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</a:t>
            </a: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5651500" y="1989138"/>
            <a:ext cx="3708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Информационные 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мини-библиотек</a:t>
            </a:r>
          </a:p>
        </p:txBody>
      </p:sp>
      <p:pic>
        <p:nvPicPr>
          <p:cNvPr id="22534" name="Picture 4" descr="http://www.guoedu.ru/userfiles/image001_resize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644900"/>
            <a:ext cx="11366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http://krest-hram.ru/wp-content/gallery/vyipusknoy-klassa-podgotovki-k-shkole-2013/20130526_vipusk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229225"/>
            <a:ext cx="20034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http://im6-tub-ru.yandex.net/i?id=527224406-4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7002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 descr="http://im4-tub-ru.yandex.net/i?id=135241490-4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500438"/>
            <a:ext cx="176371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Прямоугольник 14"/>
          <p:cNvSpPr>
            <a:spLocks noChangeArrowheads="1"/>
          </p:cNvSpPr>
          <p:nvPr/>
        </p:nvSpPr>
        <p:spPr bwMode="auto">
          <a:xfrm>
            <a:off x="323850" y="4391025"/>
            <a:ext cx="53276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ranklin Gothic Book" pitchFamily="34" charset="0"/>
              </a:rPr>
              <a:t> 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Наглядно-информационные формы в нетрадиционном звучании позволяют правильно оценить деятельность педагогов, пересмотреть методы и приемы семейного воспитания. Например, открытые занятия для родителей, просмотр видеороликов, фотографии, выставки детских работ. Проведение открытых занятий в ДОУ может быть организовано по разному. </a:t>
            </a:r>
          </a:p>
        </p:txBody>
      </p:sp>
      <p:pic>
        <p:nvPicPr>
          <p:cNvPr id="22539" name="Picture 9" descr="http://im0-tub-ru.yandex.net/i?id=88812925-20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5300663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4"/>
          <p:cNvSpPr>
            <a:spLocks noChangeArrowheads="1"/>
          </p:cNvSpPr>
          <p:nvPr/>
        </p:nvSpPr>
        <p:spPr bwMode="auto">
          <a:xfrm>
            <a:off x="395288" y="3644900"/>
            <a:ext cx="8101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Чтобы отойти от стандартных родительских уголков, можно выпустить стенды настольной тематической информации, составленные по запросам и заявкам родителей, стенды-презентации, где сами родители могут презентовать, например, творчество своего ребенка. Не забудьте организовать и рекламный стенд, где есть возможность выразить благодарность родителям за оказанную помощь.</a:t>
            </a:r>
          </a:p>
        </p:txBody>
      </p:sp>
      <p:pic>
        <p:nvPicPr>
          <p:cNvPr id="23554" name="Picture 2" descr="http://im7-tub-ru.yandex.net/i?id=470900592-0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229225"/>
            <a:ext cx="1514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www.allpolus.com/uploads/posts/2011-07/1310072261_dlya-vasroditeli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013325"/>
            <a:ext cx="19605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323850" y="692150"/>
            <a:ext cx="6264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Например, в одном случае, родители в качестве гостей посещают занятия. Родители видят собственных детей в необычной для себя обстановке, получают рекомендации об обучении детей в семье. В другом случае родители могут быть активными участниками педагогического процесса. Они отвечают на вопросы, совместно с детьми двигаются под музыку, поют, рисуют, выполняют задания педагога и т. д</a:t>
            </a:r>
            <a:endParaRPr lang="ru-RU" sz="1600" dirty="0">
              <a:latin typeface="Franklin Gothic Book" pitchFamily="34" charset="0"/>
            </a:endParaRPr>
          </a:p>
        </p:txBody>
      </p:sp>
      <p:pic>
        <p:nvPicPr>
          <p:cNvPr id="23557" name="Picture 8" descr="http://im2-tub-ru.yandex.net/i?id=178455374-5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6921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http://im5-tub-ru.yandex.net/i?id=178486778-6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349500"/>
            <a:ext cx="19272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http://im1-tub-ru.yandex.net/i?id=188669851-2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52292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863" y="765175"/>
            <a:ext cx="7704137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внедрения нетрадиционных форм работы с родителями отмечается повышение интереса к жизни детей в группе, ответственности родителей за воспитание  ребенка в семьях. Повышение психолого-педагогической компетентности в вопросах детско-родительских отношений.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Конечно, родители имеют возможность получать информацию в интернете, общаться на форумах, но ничто не заменит личного эмоционального общения с воспитателями и своими детьми в спокойной непринужденной обстановке, направленной  на взаимную помощь и поддержку детей дошкольного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3-tub-ru.yandex.net/i?id=152416884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2400"/>
            <a:ext cx="12588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5-tub-ru.yandex.net/i?id=231047004-5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168900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3495"/>
            <a:ext cx="8856984" cy="591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Взаимоотношения с родителями целесообразно выстраивать поэтапно: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«Давайте познакомимся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этапе родители знакомятся с детским садом, с образовательными программами, с педагогическим коллективом, раскрываются возможности совместной работы.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 – «Давайте подружимся!».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этапе родителям предлагаются активные методы взаимодействия: тренинги, круглые столы, игровые семинары.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этап называется «Давайте узнавать вместе».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этапе можно говорить о функционировании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-педагогического сообщества, направляющего свою деятельность на развитие ребенка (исследовательская, проектная деятельность, совместные экскурсии, посещение выставок, музеев).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332656"/>
            <a:ext cx="3672408" cy="569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ФГОС ДО говорится, что работа с родителями должна иметь дифференцированный подход, учитывать социальный статус, микроклимат семьи, родительские запросы, и степень заинтересованности родителей деятельностью ДОУ, повышение культуры педагогической грамотности семьи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3718"/>
            <a:ext cx="499820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17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374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новыми требованиями ФГОС ДО формы работы с родителями должны содержать 5 образовательных областей: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ОО «Социально-коммуникативное развитие»;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ОО «Познавательное развитие»;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ОО «Художественно-эстетическое развитие»;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ОО «Речевое развитие»;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ОО «Физическое развитие».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956" y="3140968"/>
            <a:ext cx="4956043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073" y="4293096"/>
            <a:ext cx="1999323" cy="17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23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5184576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«Социально-коммуникативное развитие»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знакомство родителей с трудностями и достижениями детей на родительских собраниях, организация выставок детских работ и совместных работ детей и их родителей, вовлечение родителей в подготовку и проведение мероприятий в ДОУ, индивидуальное и групповое консультирование родителей, круглые столы, участие в конкурсах.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958" y="1196752"/>
            <a:ext cx="413604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4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«Познавательное развитие»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включает в себя интеллектуальное развитие ребенка через подготовку к праздникам, развлечениям, конкурсам, совместные дополнительные мероприятия в семье и детском саду.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060848"/>
            <a:ext cx="6096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97152"/>
            <a:ext cx="878497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«Художественно-эстетическое развитие»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совместные поделки и рисунки детей и родителей; музыкально-художественная деятельность в семейных праздниках, концертах.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8640"/>
            <a:ext cx="5904656" cy="450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954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653136"/>
            <a:ext cx="878497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«Речевое развитие»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совместное чтение детей и родителей, консультирование родителей по выбору тематики чтения, оформление выставок художественной литературы.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772" y="548680"/>
            <a:ext cx="3792456" cy="37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45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6912768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и детский  сад  – два воспитательных феномена, каждый из которых по-своему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4" descr="http://im5-tub-ru.yandex.net/i?id=353284366-6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221163"/>
            <a:ext cx="32226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«Физическое развитие»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родителей с лучшими достижениями в физкультурном досуге других семей, организация совместных соревнований, привлечение к участию и помощь в проведении олимпиад внутри сада; знакомство родителей с эффективными средствами закаливания, профилактика заболеваний; безопасное поведение в различное время года через оформление стендов, индивидуальных консультаций; информирование родителей о создании безопасных условий дома через оформление буклетов, плакатов.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84984"/>
            <a:ext cx="4343608" cy="2889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284984"/>
            <a:ext cx="4343608" cy="28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94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6696744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друг друга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Добротой согревайте!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друг друга,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Обижать не давайте.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друг друга,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Суету позабудьте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минуту досуга,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Рядом вместе побудьте!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			(О. Высоцкая)</a:t>
            </a:r>
          </a:p>
        </p:txBody>
      </p:sp>
      <p:pic>
        <p:nvPicPr>
          <p:cNvPr id="25603" name="Picture 2" descr="http://im4-tub-ru.yandex.net/i?id=278295978-6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4128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lands-of-sorrow.ru/_bl/22/77920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59245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все специалисты признают важность привлечения родителей к участию в работе детского сада, однако в реальных взаимоотношениях воспитателей и родителей существует определенная дисгармония. Препятствовать развитию этих взаимоотношений могут как личные, так и профессиональные факторы: нехватка времени, ощущение несостоятельности, этнические стереотипы, чувство обиды — все это может привести к формированию личных и профессиональных предубеждений, которые мешают семьям стать активными участниками в воспитании своих детей.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im5-tub-ru.yandex.net/i?id=446838110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437063"/>
            <a:ext cx="18669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im4-tub-ru.yandex.net/i?id=195652989-7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437063"/>
            <a:ext cx="19446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18525" cy="48244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		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Законе РФ "Об образовании" ст. 18 п.1 определяется, что родители являются первыми педагогами. Они обязаны заложить основы физического, нравственного и интеллектуального развития личности ребенка в детском возрасте. Таким образом, признание государством приоритета семейного воспитания, требует иных взаимоотношений и образовательного учреждения, а именно сотрудничества, взаимодействия и доверительности.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Каждое ДОУ не только воспитывает ребенка, но и консультирует родителей по вопросам воспитания детей. Педагог дошкольного учреждения - не только воспитатель детей, но и партнер родителей по их воспитанию.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Изменившаяся современная семья заставляет искать новые формы взаимодействия с ней, уйдя при этом от заорганизованности и скучных шаблонов. Не поощрять принятие родителями позиции потребителя образовательных услуг, а помочь им стать своему ребенку настоящим другом и авторитетным наставником, то есть выполнять свой главный гражданский долг - воспитать достойного гражданина своей страны.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6386" name="Picture 2" descr="http://im7-tub-ru.yandex.net/i?id=25824005-4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4724400"/>
            <a:ext cx="1860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750888"/>
            <a:ext cx="85693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детский сад - два общественных института, которые стоят у истоков нашего будущего, но зачастую не всегда им хватает взаимопонимания, такта, терпения, чтобы услышать и понять друг друга.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Непонимание между семьей и детским садом всей тяжестью ложится на ребенка. Не  секрет, что многие родители интересуются только питанием ребенка, считают, что детский сад - место, где только присматривают за детьми, пока родители на работе. И мы, педагоги, очень часто испытываем большие трудности в общении с родителями по этой причине.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Как изменить такое положение? Как заинтересовать родителей в совместной работе? Как сделать родителей участниками воспитательного процесса?</a:t>
            </a:r>
          </a:p>
        </p:txBody>
      </p:sp>
      <p:pic>
        <p:nvPicPr>
          <p:cNvPr id="17410" name="Picture 2" descr="http://im2-tub-ru.yandex.net/i?id=283034126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365625"/>
            <a:ext cx="266541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0825" y="188913"/>
            <a:ext cx="871378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Из-за отсутствия духовного взаимодействия  с   родителями  дети становятся менее эмоционально отзывчивы, менее общительны и открыты, менее любознательны. Непонимание эмоциональных потребностей ребенка приводит к постепенному накапливанию у детей неудовлетворенности, пассивности, угасанию познавательной мотивации.</a:t>
            </a: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Традиционные  формы   работы   с   родителями  ( беседы, собрания, уголки) дают малый результат. Нужны новые  нетрадиционные   формы  для сближения детей,  родителей, педагогов. Сближение, контакт, взаимодействие  родителей  и детей необходимо для формирования морально - нравственных качеств и социализации ребенка. . </a:t>
            </a:r>
          </a:p>
        </p:txBody>
      </p:sp>
      <p:pic>
        <p:nvPicPr>
          <p:cNvPr id="18434" name="Picture 3" descr="http://im2-tub-ru.yandex.net/i?id=70328094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157788"/>
            <a:ext cx="1638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im1-tub-ru.yandex.net/i?id=114578184-1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276475"/>
            <a:ext cx="2657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936103"/>
          </a:xfr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endParaRPr lang="ru-RU" u="sng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u="sng" dirty="0" smtClean="0"/>
          </a:p>
        </p:txBody>
      </p:sp>
      <p:pic>
        <p:nvPicPr>
          <p:cNvPr id="19458" name="Picture 2" descr="http://im4-tub-ru.yandex.net/i?id=165019329-0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2182">
            <a:off x="7089775" y="5613400"/>
            <a:ext cx="13763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im4-tub-ru.yandex.net/i?id=485293607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5229225"/>
            <a:ext cx="14160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do.gendocs.ru/pars_docs/tw_refs/350/349279/349279_html_6d3dbb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006">
            <a:off x="630238" y="4645025"/>
            <a:ext cx="1066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2819963">
            <a:off x="856245" y="1821489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Стрелка вниз 8"/>
          <p:cNvSpPr/>
          <p:nvPr/>
        </p:nvSpPr>
        <p:spPr>
          <a:xfrm rot="18934668">
            <a:off x="7891463" y="1789113"/>
            <a:ext cx="720725" cy="11398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0"/>
            <a:ext cx="8568952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   формы  организации общения педагогов и  родителей</a:t>
            </a:r>
          </a:p>
        </p:txBody>
      </p:sp>
      <p:sp>
        <p:nvSpPr>
          <p:cNvPr id="19464" name="Прямоугольник 10"/>
          <p:cNvSpPr>
            <a:spLocks noChangeArrowheads="1"/>
          </p:cNvSpPr>
          <p:nvPr/>
        </p:nvSpPr>
        <p:spPr bwMode="auto">
          <a:xfrm>
            <a:off x="0" y="2781300"/>
            <a:ext cx="2952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Выявление интересов, потребностей, запросов родителей, уровня их педагогической грамотности</a:t>
            </a:r>
          </a:p>
        </p:txBody>
      </p:sp>
      <p:sp>
        <p:nvSpPr>
          <p:cNvPr id="19465" name="Прямоугольник 11"/>
          <p:cNvSpPr>
            <a:spLocks noChangeArrowheads="1"/>
          </p:cNvSpPr>
          <p:nvPr/>
        </p:nvSpPr>
        <p:spPr bwMode="auto">
          <a:xfrm>
            <a:off x="3779838" y="2852738"/>
            <a:ext cx="50403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социологических срезов; опросов; «Почтовый ящик»,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в которую родители могут класть записки со своими идеями и предложениями, обращаться с вопросами к специалистам, заведующей или методисту. Заданные вопросы освещаются на родительских собраниях, становятся темой заседания родительского клуба или даются специалистами письменно. Такая форма работы позволяет родителям делиться своими мыслями с группой воспитателей и эффективна, когда нехватка времени мешает педагогам встретиться с родителями лично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9" descr="http://im2-tub-ru.yandex.net/i?id=324132075-0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276475"/>
            <a:ext cx="103981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250825" y="1412875"/>
            <a:ext cx="4392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Установление эмоционального контакта между педагогами, родителями , детьми </a:t>
            </a:r>
          </a:p>
        </p:txBody>
      </p:sp>
      <p:sp>
        <p:nvSpPr>
          <p:cNvPr id="5" name="Стрелка вниз 4"/>
          <p:cNvSpPr/>
          <p:nvPr/>
        </p:nvSpPr>
        <p:spPr>
          <a:xfrm rot="2819963">
            <a:off x="2008372" y="453337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472113" y="1628775"/>
            <a:ext cx="3671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Совместные досуги, праздники участие  родителей  и детей в выставках, играх.. </a:t>
            </a:r>
          </a:p>
        </p:txBody>
      </p:sp>
      <p:sp>
        <p:nvSpPr>
          <p:cNvPr id="7" name="Стрелка вниз 6"/>
          <p:cNvSpPr/>
          <p:nvPr/>
        </p:nvSpPr>
        <p:spPr>
          <a:xfrm rot="18934668">
            <a:off x="6235700" y="638175"/>
            <a:ext cx="720725" cy="11382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</a:p>
        </p:txBody>
      </p:sp>
      <p:pic>
        <p:nvPicPr>
          <p:cNvPr id="20485" name="Picture 4" descr="http://im2-tub-ru.yandex.net/i?id=541834229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276475"/>
            <a:ext cx="1712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im3-tub-ru.yandex.net/i?id=655560931-5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373688"/>
            <a:ext cx="16176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G:\Фото\Весна 2009\8марта2009\IMG_11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21163"/>
            <a:ext cx="1631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G:\Фото\Весна 2010\детский сад\IMG_11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708275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G:\Фото\Весна 2010\Выпускной\IMG_14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5229225"/>
            <a:ext cx="1825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G:\Фото\Весна 2009\детский сад\IMG_06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724400"/>
            <a:ext cx="18764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 descr="G:\Фото\Зима 2009\мама папа я декабрь2008\DSC030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2781300"/>
            <a:ext cx="1968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051050" y="3716338"/>
            <a:ext cx="4537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совместные досуги, праздники, выставки призваны устанавливать теплые неформальные, доверительные отношения, эмоциональный контакт между педагогами и родителями, между родителями и детьми. Досуги позволяют создать эмоциональный комфорт в группе.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3" name="Picture 5" descr="http://im4-tub-ru.yandex.net/i?id=336856593-57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44450"/>
            <a:ext cx="171291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635896" y="188640"/>
            <a:ext cx="331236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Досуговые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316835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</p:txBody>
      </p:sp>
      <p:sp>
        <p:nvSpPr>
          <p:cNvPr id="5" name="Стрелка вниз 4"/>
          <p:cNvSpPr/>
          <p:nvPr/>
        </p:nvSpPr>
        <p:spPr>
          <a:xfrm rot="2819963">
            <a:off x="2080380" y="381328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 rot="18934668">
            <a:off x="6667500" y="349250"/>
            <a:ext cx="720725" cy="11398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 rot="10800000" flipV="1">
            <a:off x="0" y="1412875"/>
            <a:ext cx="4284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Ознакомление  родителей  с возрастными и психологическими особенностями детей дошкольного возраста. Формирование у  родителей практических навыков воспитания 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4932363" y="1484313"/>
            <a:ext cx="40671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Семинары-практикумы, педагогический брифинг, педагогическая гостиная, проведение собраний, консультаций в нетрадиционной   форме , устные педагогические журналы, игры с педагогическим содержанием, педагогическая библиотека для  родителей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0" name="Picture 3" descr="D:\a\Мои документы\Документы Лена\Лена документы\консультации для родителей,педагогов\Консультации\6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4866">
            <a:off x="8026400" y="279400"/>
            <a:ext cx="8461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http://lesok-mdou15.ucoz.ru/kartinki/10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573463"/>
            <a:ext cx="225901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http://im5-tub-ru.yandex.net/i?id=191438623-5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5445125"/>
            <a:ext cx="2159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Прямоугольник 13"/>
          <p:cNvSpPr>
            <a:spLocks noChangeArrowheads="1"/>
          </p:cNvSpPr>
          <p:nvPr/>
        </p:nvSpPr>
        <p:spPr bwMode="auto">
          <a:xfrm>
            <a:off x="287338" y="3284538"/>
            <a:ext cx="55800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Познавательные формы выполняют доминирующую роль в повышении психолого-педагогической культуры родителей. Их суть – ознакомление родителей с возрастными и психологическими особенностями детей дошкольного возраста, формирование практических навыков в воспитании детей. Основная роль принадлежит собраниям нетрадиционной формы, групповым консультациям, которые можно провести творчески, опираясь на популярные телепередачи "Театральная пятница", "Круглый стол", "Викторины", "Клубы для родителей" и др. Для формирования у родителей навыков и умений воспитание ребенка целесообразно проводить тренинги, практикумы, дискуссии.</a:t>
            </a:r>
          </a:p>
        </p:txBody>
      </p:sp>
      <p:pic>
        <p:nvPicPr>
          <p:cNvPr id="21514" name="Picture 12" descr="http://im7-tub-ru.yandex.net/i?id=128869815-6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052513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983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sewer</dc:creator>
  <cp:lastModifiedBy>эрудит77</cp:lastModifiedBy>
  <cp:revision>23</cp:revision>
  <dcterms:created xsi:type="dcterms:W3CDTF">2013-12-12T10:39:31Z</dcterms:created>
  <dcterms:modified xsi:type="dcterms:W3CDTF">2019-04-29T07:07:34Z</dcterms:modified>
</cp:coreProperties>
</file>