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4" r:id="rId7"/>
    <p:sldId id="261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B7FB-43C9-4DB4-99AD-A215BB52F13D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74FA-C831-4CE5-B4FF-295199DC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B7FB-43C9-4DB4-99AD-A215BB52F13D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74FA-C831-4CE5-B4FF-295199DC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B7FB-43C9-4DB4-99AD-A215BB52F13D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74FA-C831-4CE5-B4FF-295199DC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B7FB-43C9-4DB4-99AD-A215BB52F13D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74FA-C831-4CE5-B4FF-295199DC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B7FB-43C9-4DB4-99AD-A215BB52F13D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74FA-C831-4CE5-B4FF-295199DC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B7FB-43C9-4DB4-99AD-A215BB52F13D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74FA-C831-4CE5-B4FF-295199DC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B7FB-43C9-4DB4-99AD-A215BB52F13D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74FA-C831-4CE5-B4FF-295199DC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B7FB-43C9-4DB4-99AD-A215BB52F13D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74FA-C831-4CE5-B4FF-295199DC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B7FB-43C9-4DB4-99AD-A215BB52F13D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74FA-C831-4CE5-B4FF-295199DC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B7FB-43C9-4DB4-99AD-A215BB52F13D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74FA-C831-4CE5-B4FF-295199DC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B7FB-43C9-4DB4-99AD-A215BB52F13D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74FA-C831-4CE5-B4FF-295199DC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B7FB-43C9-4DB4-99AD-A215BB52F13D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C74FA-C831-4CE5-B4FF-295199DC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audio" Target="file:///C:\Users\&#1040;&#1092;&#1072;&#1085;&#1072;&#1089;&#1100;&#1077;&#1074;&#1099;\Videos\1%20&#1079;&#1074;&#1091;&#1082;.wma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microsoft.com/office/2007/relationships/media" Target="../media/media4.WAV"/><Relationship Id="rId10" Type="http://schemas.openxmlformats.org/officeDocument/2006/relationships/image" Target="../media/image12.png"/><Relationship Id="rId4" Type="http://schemas.microsoft.com/office/2007/relationships/media" Target="../media/media3.WAV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.m4a"/><Relationship Id="rId7" Type="http://schemas.openxmlformats.org/officeDocument/2006/relationships/image" Target="../media/image16.jpe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6.m4a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1.WAV"/><Relationship Id="rId13" Type="http://schemas.openxmlformats.org/officeDocument/2006/relationships/image" Target="../media/image4.png"/><Relationship Id="rId3" Type="http://schemas.microsoft.com/office/2007/relationships/media" Target="../media/media8.m4a"/><Relationship Id="rId7" Type="http://schemas.openxmlformats.org/officeDocument/2006/relationships/audio" Target="../media/media10.m4a"/><Relationship Id="rId12" Type="http://schemas.openxmlformats.org/officeDocument/2006/relationships/image" Target="../media/image20.jpe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microsoft.com/office/2007/relationships/media" Target="../media/media10.m4a"/><Relationship Id="rId11" Type="http://schemas.openxmlformats.org/officeDocument/2006/relationships/slideLayout" Target="../slideLayouts/slideLayout2.xml"/><Relationship Id="rId5" Type="http://schemas.microsoft.com/office/2007/relationships/media" Target="../media/media9.WAV"/><Relationship Id="rId10" Type="http://schemas.openxmlformats.org/officeDocument/2006/relationships/audio" Target="../media/media12.m4a"/><Relationship Id="rId4" Type="http://schemas.openxmlformats.org/officeDocument/2006/relationships/audio" Target="../media/media8.m4a"/><Relationship Id="rId9" Type="http://schemas.microsoft.com/office/2007/relationships/media" Target="../media/media12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8.gi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43174" y="357166"/>
            <a:ext cx="37781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Эвенская сказка «…»</a:t>
            </a:r>
          </a:p>
          <a:p>
            <a:pPr algn="ctr"/>
            <a:r>
              <a:rPr lang="ru-RU" sz="3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Эвенск</a:t>
            </a:r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multiashka-1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72066" y="357166"/>
            <a:ext cx="33604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Эвенская сказка «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Куропатка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Равнобедренный треугольник 7"/>
          <p:cNvSpPr/>
          <p:nvPr/>
        </p:nvSpPr>
        <p:spPr>
          <a:xfrm>
            <a:off x="395536" y="-459432"/>
            <a:ext cx="7128792" cy="6858000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Хорда 8"/>
          <p:cNvSpPr/>
          <p:nvPr/>
        </p:nvSpPr>
        <p:spPr>
          <a:xfrm rot="5400000">
            <a:off x="1706324" y="4710500"/>
            <a:ext cx="4641958" cy="1790926"/>
          </a:xfrm>
          <a:prstGeom prst="chord">
            <a:avLst>
              <a:gd name="adj1" fmla="val 2700000"/>
              <a:gd name="adj2" fmla="val 1882180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-942733" y="1122245"/>
            <a:ext cx="6673647" cy="44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Голос 0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9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2681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08040"/>
              </a:clrFrom>
              <a:clrTo>
                <a:srgbClr val="80804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6286108" y="1830740"/>
            <a:ext cx="328847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142 C -0.03316 0.11679 -0.03924 0.09274 -0.05139 0.09274 C -0.06493 0.09274 -0.06962 0.11679 -0.07413 0.142 C -0.08021 0.16998 -0.08472 0.19796 -0.09983 0.19796 C -0.11354 0.19796 -0.11806 0.16998 -0.12396 0.142 C -0.12691 0.11679 -0.13299 0.09274 -0.14653 0.09274 C -0.15868 0.09274 -0.16476 0.11679 -0.16945 0.142 C -0.17396 0.16998 -0.17986 0.19796 -0.19358 0.19796 C -0.20729 0.19796 -0.21771 0.142 -0.21771 0.14223 C -0.22222 0.11679 -0.22691 0.09274 -0.24028 0.09274 C -0.254 0.09274 -0.25868 0.11679 -0.2632 0.142 C -0.2691 0.16998 -0.27361 0.19796 -0.28889 0.19796 C -0.30243 0.19796 -0.30695 0.16998 -0.31146 0.142 C -0.31736 0.11679 -0.32188 0.09274 -0.33559 0.09274 C -0.34757 0.09274 -0.35365 0.11679 -0.35834 0.142 C -0.36285 0.16998 -0.36893 0.19796 -0.38247 0.19796 C -0.39618 0.19796 -0.4007 0.16998 -0.4066 0.142 " pathEditMode="relative" rAng="0" ptsTypes="fffffffffffffffff">
                                      <p:cBhvr>
                                        <p:cTn id="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NY002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6858000"/>
          </a:xfrm>
        </p:spPr>
      </p:pic>
      <p:pic>
        <p:nvPicPr>
          <p:cNvPr id="7" name="Рисунок 6" descr="dusha1.gif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644008" y="1988840"/>
            <a:ext cx="2600289" cy="1872208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08040"/>
              </a:clrFrom>
              <a:clrTo>
                <a:srgbClr val="808040">
                  <a:alpha val="0"/>
                </a:srgbClr>
              </a:clrTo>
            </a:clrChange>
          </a:blip>
          <a:srcRect t="7058" r="70976"/>
          <a:stretch>
            <a:fillRect/>
          </a:stretch>
        </p:blipFill>
        <p:spPr bwMode="auto">
          <a:xfrm rot="5400000">
            <a:off x="4860033" y="620687"/>
            <a:ext cx="1296142" cy="3744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Голос 0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2681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1419993" y="-1419993"/>
            <a:ext cx="6858000" cy="9697986"/>
          </a:xfrm>
          <a:prstGeom prst="rect">
            <a:avLst/>
          </a:prstGeom>
        </p:spPr>
      </p:pic>
      <p:pic>
        <p:nvPicPr>
          <p:cNvPr id="8" name="Содержимое 7" descr="3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rcRect l="20051" r="3967" b="67911"/>
          <a:stretch>
            <a:fillRect/>
          </a:stretch>
        </p:blipFill>
        <p:spPr>
          <a:xfrm rot="5400000">
            <a:off x="5464976" y="2393149"/>
            <a:ext cx="5143535" cy="3071836"/>
          </a:xfrm>
        </p:spPr>
      </p:pic>
      <p:pic>
        <p:nvPicPr>
          <p:cNvPr id="9" name="Рисунок 8" descr="3.jpg"/>
          <p:cNvPicPr>
            <a:picLocks noChangeAspect="1"/>
          </p:cNvPicPr>
          <p:nvPr/>
        </p:nvPicPr>
        <p:blipFill>
          <a:blip r:embed="rId9" cstate="print"/>
          <a:srcRect l="32324" t="54108" r="42929" b="25892"/>
          <a:stretch>
            <a:fillRect/>
          </a:stretch>
        </p:blipFill>
        <p:spPr>
          <a:xfrm rot="5400000">
            <a:off x="2826234" y="2174370"/>
            <a:ext cx="1562706" cy="1785950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 flipH="1">
            <a:off x="3059832" y="1916832"/>
            <a:ext cx="3024336" cy="648072"/>
          </a:xfrm>
          <a:prstGeom prst="wedgeEllipseCallout">
            <a:avLst>
              <a:gd name="adj1" fmla="val -28394"/>
              <a:gd name="adj2" fmla="val 31900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81400" y="2060848"/>
            <a:ext cx="25276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О-о </a:t>
            </a:r>
            <a:r>
              <a:rPr lang="ru-RU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аич-та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хэттэм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 flipH="1">
            <a:off x="5436096" y="188640"/>
            <a:ext cx="2160240" cy="1440160"/>
          </a:xfrm>
          <a:prstGeom prst="wedgeRoundRectCallout">
            <a:avLst>
              <a:gd name="adj1" fmla="val -65372"/>
              <a:gd name="adj2" fmla="val 8008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332656"/>
            <a:ext cx="2228494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О-о </a:t>
            </a:r>
            <a:r>
              <a:rPr lang="ru-RU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хэликякан</a:t>
            </a:r>
            <a:endParaRPr lang="ru-RU" sz="2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хоч-та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хилдап</a:t>
            </a: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1187624" y="764704"/>
            <a:ext cx="2232248" cy="2160240"/>
          </a:xfrm>
          <a:prstGeom prst="wedgeRoundRectCallout">
            <a:avLst>
              <a:gd name="adj1" fmla="val -34635"/>
              <a:gd name="adj2" fmla="val 7212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1196752"/>
            <a:ext cx="23807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Хи</a:t>
            </a: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кабяв</a:t>
            </a: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эметтэкэс</a:t>
            </a: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ай </a:t>
            </a:r>
            <a:r>
              <a:rPr lang="ru-RU" sz="2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бимчы</a:t>
            </a:r>
            <a:endPara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горла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истала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эмнэс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херрэ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" name="1 звук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6" name="SDC154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25.204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388424" y="6553200"/>
            <a:ext cx="304800" cy="304800"/>
          </a:xfrm>
          <a:prstGeom prst="rect">
            <a:avLst/>
          </a:prstGeom>
        </p:spPr>
      </p:pic>
      <p:pic>
        <p:nvPicPr>
          <p:cNvPr id="17" name="SDC154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66.3854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740352" y="6553200"/>
            <a:ext cx="304800" cy="304800"/>
          </a:xfrm>
          <a:prstGeom prst="rect">
            <a:avLst/>
          </a:prstGeom>
        </p:spPr>
      </p:pic>
      <p:pic>
        <p:nvPicPr>
          <p:cNvPr id="3" name="SDC15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3905" end="2459.3582"/>
                  <p14:bmkLst>
                    <p14:bmk name="Закладка 1" time="3905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05081" y="63425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7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2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numSld="999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/>
      <p:bldP spid="10" grpId="0" animBg="1"/>
      <p:bldP spid="11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1167458" y="-1167456"/>
            <a:ext cx="6858001" cy="9192914"/>
          </a:xfrm>
          <a:prstGeom prst="rect">
            <a:avLst/>
          </a:prstGeom>
        </p:spPr>
      </p:pic>
      <p:pic>
        <p:nvPicPr>
          <p:cNvPr id="10" name="Рисунок 9" descr="100_226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564316">
            <a:off x="6101589" y="4009562"/>
            <a:ext cx="2909021" cy="266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Капля 7"/>
          <p:cNvSpPr/>
          <p:nvPr/>
        </p:nvSpPr>
        <p:spPr>
          <a:xfrm>
            <a:off x="6804248" y="4581128"/>
            <a:ext cx="142876" cy="285752"/>
          </a:xfrm>
          <a:prstGeom prst="teardrop">
            <a:avLst>
              <a:gd name="adj" fmla="val 11179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Капля 5"/>
          <p:cNvSpPr/>
          <p:nvPr/>
        </p:nvSpPr>
        <p:spPr>
          <a:xfrm>
            <a:off x="6804248" y="4581128"/>
            <a:ext cx="142876" cy="285752"/>
          </a:xfrm>
          <a:prstGeom prst="teardrop">
            <a:avLst>
              <a:gd name="adj" fmla="val 11179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SDC1543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5.8390000000001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  <p:pic>
        <p:nvPicPr>
          <p:cNvPr id="2" name="Голос 0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808040"/>
              </a:clrFrom>
              <a:clrTo>
                <a:srgbClr val="80804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4882977" y="1821879"/>
            <a:ext cx="3441228" cy="363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142 C -0.03316 0.11679 -0.03924 0.09274 -0.05139 0.09274 C -0.06493 0.09274 -0.06962 0.11679 -0.07413 0.142 C -0.08021 0.16998 -0.08472 0.19796 -0.09983 0.19796 C -0.11354 0.19796 -0.11806 0.16998 -0.12396 0.142 C -0.12691 0.11679 -0.13299 0.09274 -0.14653 0.09274 C -0.15868 0.09274 -0.16476 0.11679 -0.16945 0.142 C -0.17396 0.16998 -0.17986 0.19796 -0.19358 0.19796 C -0.20729 0.19796 -0.21771 0.142 -0.21771 0.14223 C -0.22222 0.11679 -0.22691 0.09274 -0.24028 0.09274 C -0.254 0.09274 -0.25868 0.11679 -0.2632 0.142 C -0.2691 0.16998 -0.27361 0.19796 -0.28889 0.19796 C -0.30243 0.19796 -0.30695 0.16998 -0.31146 0.142 C -0.31736 0.11679 -0.32188 0.09274 -0.33559 0.09274 C -0.34757 0.09274 -0.35365 0.11679 -0.35834 0.142 C -0.36285 0.16998 -0.36893 0.19796 -0.38247 0.19796 C -0.39618 0.19796 -0.4007 0.16998 -0.4066 0.142 " pathEditMode="relative" rAng="0" ptsTypes="fffffffffffffffff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12" cstate="print"/>
          <a:stretch>
            <a:fillRect/>
          </a:stretch>
        </p:blipFill>
        <p:spPr>
          <a:xfrm rot="5400000">
            <a:off x="1250504" y="-1143001"/>
            <a:ext cx="6858001" cy="9144000"/>
          </a:xfrm>
        </p:spPr>
      </p:pic>
      <p:pic>
        <p:nvPicPr>
          <p:cNvPr id="30" name="SDC154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0.8412"/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40352" y="5949280"/>
            <a:ext cx="609600" cy="609600"/>
          </a:xfrm>
          <a:prstGeom prst="rect">
            <a:avLst/>
          </a:prstGeom>
        </p:spPr>
      </p:pic>
      <p:pic>
        <p:nvPicPr>
          <p:cNvPr id="31" name="Голос 00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42319" y="5949280"/>
            <a:ext cx="609600" cy="609600"/>
          </a:xfrm>
          <a:prstGeom prst="rect">
            <a:avLst/>
          </a:prstGeom>
        </p:spPr>
      </p:pic>
      <p:pic>
        <p:nvPicPr>
          <p:cNvPr id="32" name="SDC1543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534.3378"/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8503" y="5981685"/>
            <a:ext cx="609600" cy="609600"/>
          </a:xfrm>
          <a:prstGeom prst="rect">
            <a:avLst/>
          </a:prstGeom>
        </p:spPr>
      </p:pic>
      <p:pic>
        <p:nvPicPr>
          <p:cNvPr id="33" name="Голос 00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90470" y="5994333"/>
            <a:ext cx="609600" cy="609600"/>
          </a:xfrm>
          <a:prstGeom prst="rect">
            <a:avLst/>
          </a:prstGeom>
        </p:spPr>
      </p:pic>
      <p:pic>
        <p:nvPicPr>
          <p:cNvPr id="34" name="SDC154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622.1156"/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4704" y="5994333"/>
            <a:ext cx="609600" cy="609600"/>
          </a:xfrm>
          <a:prstGeom prst="rect">
            <a:avLst/>
          </a:prstGeom>
        </p:spPr>
      </p:pic>
      <p:pic>
        <p:nvPicPr>
          <p:cNvPr id="35" name="Голос 00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58938" y="598168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2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77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1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79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9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93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2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319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7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dusha1.gif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572000" y="2060848"/>
            <a:ext cx="2600289" cy="1872208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08040"/>
              </a:clrFrom>
              <a:clrTo>
                <a:srgbClr val="808040">
                  <a:alpha val="0"/>
                </a:srgbClr>
              </a:clrTo>
            </a:clrChange>
          </a:blip>
          <a:srcRect t="7058" r="70976"/>
          <a:stretch>
            <a:fillRect/>
          </a:stretch>
        </p:blipFill>
        <p:spPr bwMode="auto">
          <a:xfrm rot="5400000">
            <a:off x="4860033" y="620687"/>
            <a:ext cx="1296142" cy="3744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Голос 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32</Words>
  <Application>Microsoft Office PowerPoint</Application>
  <PresentationFormat>Экран (4:3)</PresentationFormat>
  <Paragraphs>11</Paragraphs>
  <Slides>8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Windows User</cp:lastModifiedBy>
  <cp:revision>52</cp:revision>
  <dcterms:created xsi:type="dcterms:W3CDTF">2011-08-29T07:43:16Z</dcterms:created>
  <dcterms:modified xsi:type="dcterms:W3CDTF">2015-12-17T12:51:35Z</dcterms:modified>
</cp:coreProperties>
</file>