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2" r:id="rId11"/>
    <p:sldId id="267" r:id="rId12"/>
    <p:sldId id="268" r:id="rId13"/>
    <p:sldId id="269" r:id="rId14"/>
    <p:sldId id="270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7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3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1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6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3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1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1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7FDF0CF-32D3-4268-87DE-B04B1DAC5D87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81F4EA-0F29-4CB3-9B5A-1FF8B44B69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6-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214290"/>
            <a:ext cx="2714644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/>
            </a:r>
            <a:br>
              <a:rPr lang="ru-RU" altLang="ru-RU" sz="3600" b="1" dirty="0" smtClean="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altLang="ru-RU" sz="3600" b="1" dirty="0" smtClean="0">
                <a:solidFill>
                  <a:srgbClr val="008000"/>
                </a:solidFill>
                <a:latin typeface="Monotype Corsiva" pitchFamily="66" charset="0"/>
              </a:rPr>
              <a:t>«</a:t>
            </a:r>
            <a:r>
              <a:rPr lang="ru-RU" altLang="ru-RU" sz="3600" b="1" dirty="0">
                <a:solidFill>
                  <a:srgbClr val="008000"/>
                </a:solidFill>
                <a:latin typeface="Monotype Corsiva" pitchFamily="66" charset="0"/>
              </a:rPr>
              <a:t>Инновационная деятельность в дошкольном образовательном учреждении»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229200"/>
            <a:ext cx="6400800" cy="127099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Gabriola" pitchFamily="82" charset="0"/>
              </a:rPr>
              <a:t>Подготовила: воспитатель </a:t>
            </a:r>
            <a:r>
              <a:rPr lang="ru-RU" i="1" dirty="0" err="1" smtClean="0">
                <a:solidFill>
                  <a:srgbClr val="7030A0"/>
                </a:solidFill>
                <a:latin typeface="Gabriola" pitchFamily="82" charset="0"/>
              </a:rPr>
              <a:t>Барцайкина</a:t>
            </a:r>
            <a:r>
              <a:rPr lang="ru-RU" i="1" dirty="0" smtClean="0">
                <a:solidFill>
                  <a:srgbClr val="7030A0"/>
                </a:solidFill>
                <a:latin typeface="Gabriola" pitchFamily="82" charset="0"/>
              </a:rPr>
              <a:t> Л.А.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Gabriola" pitchFamily="82" charset="0"/>
              </a:rPr>
              <a:t>МБДОУ </a:t>
            </a:r>
            <a:r>
              <a:rPr lang="ru-RU" i="1" dirty="0">
                <a:solidFill>
                  <a:srgbClr val="7030A0"/>
                </a:solidFill>
                <a:latin typeface="Gabriola" pitchFamily="82" charset="0"/>
              </a:rPr>
              <a:t> </a:t>
            </a:r>
            <a:r>
              <a:rPr lang="ru-RU" i="1" dirty="0" smtClean="0">
                <a:solidFill>
                  <a:srgbClr val="7030A0"/>
                </a:solidFill>
                <a:latin typeface="Gabriola" pitchFamily="82" charset="0"/>
              </a:rPr>
              <a:t>детский сад №16  «</a:t>
            </a:r>
            <a:r>
              <a:rPr lang="ru-RU" i="1" dirty="0" err="1" smtClean="0">
                <a:solidFill>
                  <a:srgbClr val="7030A0"/>
                </a:solidFill>
                <a:latin typeface="Gabriola" pitchFamily="82" charset="0"/>
              </a:rPr>
              <a:t>Бререзка</a:t>
            </a:r>
            <a:r>
              <a:rPr lang="ru-RU" i="1" dirty="0" smtClean="0">
                <a:solidFill>
                  <a:srgbClr val="7030A0"/>
                </a:solidFill>
                <a:latin typeface="Gabriola" pitchFamily="82" charset="0"/>
              </a:rPr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60" y="3428592"/>
            <a:ext cx="3289316" cy="328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3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6895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Формы воспитания дошкольников с использованием инновационных технологий</a:t>
            </a:r>
            <a:r>
              <a:rPr lang="ru-RU" sz="28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</a:b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Формы воспитания дошкольников с использованием инновационных технолог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223962"/>
            <a:ext cx="6667500" cy="44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2237"/>
            <a:ext cx="264001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92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Инновации в работе с родителями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Применение интерактивных методов;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Использование неформальных методов взаимодействия с родителями, вовлекающих их в жизнь детского сообщества через клубы, семейные праздники и т.д.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Организация пресс-службы по выпуску газеты для родителей.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 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538840"/>
            <a:ext cx="3071834" cy="213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Методы работы с использованием инновационных технологий</a:t>
            </a:r>
            <a:r>
              <a:rPr lang="ru-RU" sz="4000" i="1" dirty="0">
                <a:latin typeface="Calibri"/>
                <a:ea typeface="Calibri"/>
                <a:cs typeface="Times New Roman"/>
              </a:rPr>
              <a:t/>
            </a:r>
            <a:br>
              <a:rPr lang="ru-RU" sz="4000" i="1" dirty="0">
                <a:latin typeface="Calibri"/>
                <a:ea typeface="Calibri"/>
                <a:cs typeface="Times New Roman"/>
              </a:rPr>
            </a:b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5" name="Объект 4" descr="Методы работы с использованием инновационных технологи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981994"/>
            <a:ext cx="6667500" cy="376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4636215"/>
            <a:ext cx="17129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" y="3932237"/>
            <a:ext cx="264001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0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Информационно-коммуникационные технологии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 descr="i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4400934"/>
            <a:ext cx="3238522" cy="242889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Мультимедийные </a:t>
            </a:r>
            <a:r>
              <a:rPr lang="ru-RU" b="1" dirty="0" smtClean="0">
                <a:solidFill>
                  <a:srgbClr val="C00000"/>
                </a:solidFill>
              </a:rPr>
              <a:t>формы дидактических, методических, игровых пособий для развития детей дошкольного возраста в организованной деятельности под руководством взрослого.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600" b="1" dirty="0" smtClean="0"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Инновационные </a:t>
            </a:r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подходы воспитательной работы в ДОУ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endParaRPr lang="ru-RU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Мультимедийные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призентации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Распространение педагогического опыта на сайте;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Технология проектирования;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Творческие </a:t>
            </a:r>
            <a:r>
              <a:rPr lang="ru-RU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микрогруппы</a:t>
            </a:r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;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Участие в районных и областных смотрах-конкурсах.</a:t>
            </a:r>
            <a:endParaRPr lang="ru-RU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37075"/>
            <a:ext cx="17129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8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36712"/>
            <a:ext cx="6696744" cy="492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Цель: создать личностно-ориентированную образовательную среду в ДОУ, позволяющую формировать условия для полноценного физического, духовного психоэмоционального здоровья, межличностного, группового развивающего взаимодействия детей, родителей, педагогов и специалистов.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Задачи: воспитывать социально–личностные качества дошкольников, умеющих мыслить неординарно и творчески;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развивать инициативность, любознательность, произвольность, способность к творческому самовыражению, стимулировать коммуникативную, познавательную, игровую и другую активность детей в различных видах деятельности;</a:t>
            </a:r>
            <a:endParaRPr lang="ru-RU" b="1" dirty="0">
              <a:solidFill>
                <a:srgbClr val="7030A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научить детей применять современные инновационные технологии, направленные на успешную социализацию личности в обществе и повышения уровня интеллектуального мышления и креативного воображения.</a:t>
            </a:r>
            <a:endParaRPr lang="ru-RU" b="1" dirty="0">
              <a:solidFill>
                <a:srgbClr val="7030A0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37075"/>
            <a:ext cx="17129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375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244600"/>
            <a:ext cx="6669087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4922" y="47667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Развитие творческой личности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1" y="3967495"/>
            <a:ext cx="2642525" cy="292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20" y="4544855"/>
            <a:ext cx="17129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60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71612"/>
            <a:ext cx="6667500" cy="391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49213" y="552415"/>
            <a:ext cx="3889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Внедрение инноваций</a:t>
            </a:r>
            <a:endParaRPr lang="ru-RU" sz="36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69" y="4584267"/>
            <a:ext cx="17129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436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Здоровьесберегающие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технологии в образовательном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процессе</a:t>
            </a:r>
            <a:b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Цель: </a:t>
            </a:r>
            <a:r>
              <a:rPr lang="ru-RU" sz="1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формировать </a:t>
            </a:r>
            <a: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у дошкольников представление о значимости физического и психического здоровья человека; </a:t>
            </a:r>
            <a:b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воспитывать </a:t>
            </a:r>
            <a: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умение беречь и укреплять своё здоровье</a:t>
            </a:r>
            <a: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Задачи: </a:t>
            </a:r>
            <a:r>
              <a:rPr lang="ru-RU" sz="1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воспитывать </a:t>
            </a:r>
            <a: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у дошкольников культуру сохранения и совершенствования собственного здоровья;</a:t>
            </a:r>
            <a: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развивать психические и физические качества и проводить профилактические мероприятия, способствующие укреплению здоровья дошкольников;</a:t>
            </a:r>
            <a: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обучать дошкольников пониманию смысла здорового образа жизни и её ценности и ценности жизни других людей.</a:t>
            </a:r>
            <a: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46196"/>
            <a:ext cx="1944216" cy="251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174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23925"/>
            <a:ext cx="6667500" cy="501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851" y="4645025"/>
            <a:ext cx="17129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46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/>
                </a:solidFill>
              </a:rPr>
              <a:t>Инновации определяют: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Формы;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Средства;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Технологии,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Использующиеся в педагогической практике, ориентированные на личность ребенка, на развитие его способностей.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124744"/>
            <a:ext cx="2214578" cy="22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68" y="4645025"/>
            <a:ext cx="17129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Технология </a:t>
            </a: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создания предметно-развивающей среды в ДОУ</a:t>
            </a:r>
            <a:r>
              <a:rPr lang="ru-RU" sz="2800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Цель: </a:t>
            </a:r>
            <a:b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создать 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и совершенствовать предметно – развивающую среду в ДОУ.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Задачи:</a:t>
            </a:r>
            <a:b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воспитывать 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позитивное отношение к применению и освоению нововведений, направленных на расширение кругозора дошкольниками;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способствовать более целостному восприятию и глубокому пониманию дошкольниками изучаемого материала, повышать познавательную мотивацию, вовлекая их в активную самостоятельную деятельность, формировать потребности к поиску и выявлению своих оригинальных находок;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дать знания для интеллектуального и духовно-нравственного развития дошкольников, способствующие успешному развитию у детей эрудиции, фантазии, умению логично рассуждать и делать выводы.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</a:br>
            <a:endParaRPr lang="ru-RU" sz="2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72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76300"/>
            <a:ext cx="66675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16" y="4645025"/>
            <a:ext cx="17129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98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88832" cy="561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Проектно-исследовательская деятельность детей дошкольного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возраста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Цель: </a:t>
            </a: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становление у дошкольников научно-познавательного, практически-деятельного, эмоционально-нравственного отношения к действительности.</a:t>
            </a:r>
            <a:endParaRPr lang="ru-RU" sz="2000" b="1" dirty="0">
              <a:solidFill>
                <a:srgbClr val="C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Задачи:</a:t>
            </a: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воспитывать потребность изучать окружающий мир через </a:t>
            </a:r>
            <a:r>
              <a:rPr lang="ru-RU" sz="2000" b="1" dirty="0" err="1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проектно</a:t>
            </a: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- исследовательскую деятельность;</a:t>
            </a:r>
            <a:endParaRPr lang="ru-RU" sz="2000" b="1" dirty="0">
              <a:solidFill>
                <a:srgbClr val="C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развивать творческую активность познавательных процессов;</a:t>
            </a:r>
            <a:endParaRPr lang="ru-RU" sz="2000" b="1" dirty="0">
              <a:solidFill>
                <a:srgbClr val="C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учить решать исследовательские задачи, применяя новые инновационные методы и средства.</a:t>
            </a:r>
            <a:endParaRPr lang="ru-RU" sz="2000" b="1" dirty="0">
              <a:solidFill>
                <a:srgbClr val="C0000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solidFill>
                <a:srgbClr val="7030A0"/>
              </a:solidFill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4645025"/>
            <a:ext cx="17129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68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56784" cy="511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66" y="4563327"/>
            <a:ext cx="17129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257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2-022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143900" cy="6858000"/>
          </a:xfrm>
        </p:spPr>
      </p:pic>
    </p:spTree>
    <p:extLst>
      <p:ext uri="{BB962C8B-B14F-4D97-AF65-F5344CB8AC3E}">
        <p14:creationId xmlns:p14="http://schemas.microsoft.com/office/powerpoint/2010/main" val="41010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Общая цель инновационной деятельности</a:t>
            </a:r>
            <a:endParaRPr lang="ru-RU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Улучшение способности педагогической системы образовательного учреждения достигать качественно более высоких результатов образования.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077072"/>
            <a:ext cx="3481411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Что такое инновация?</a:t>
            </a:r>
            <a:endParaRPr lang="ru-RU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i 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725144"/>
            <a:ext cx="2619380" cy="196453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 «Современном словаре иностранных слов» инновация трактуется как нововведение;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Нововведение – создание и внедрение различного вида новшеств, порождающих значимые изменения в социальной практике.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5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3572" y="4714885"/>
            <a:ext cx="2061700" cy="21431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Потребность в инновациях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Требования гуманизации образовательного процесса;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Высокий уровень к качеству образования и развитию детей в связи с внедрением </a:t>
            </a:r>
            <a:r>
              <a:rPr lang="ru-RU" b="1" dirty="0" smtClean="0">
                <a:solidFill>
                  <a:srgbClr val="C00000"/>
                </a:solidFill>
              </a:rPr>
              <a:t>ФГОС;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Конкурентные отношения между образовательными учреждениями;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Многообразие интересов и потребностей детей и их родителей;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Инновационно-образовательная инициатива педагогов.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6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Инновации в содержании образования:</a:t>
            </a:r>
            <a:endParaRPr lang="ru-RU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Адаптация и внедрение новых программ;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Разработка индивидуальных программ образования;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Организация дополнительных услуг.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149080"/>
            <a:ext cx="2380112" cy="263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2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643446"/>
            <a:ext cx="2690818" cy="20181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Инновации в технологиях: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Адаптация, разработка и использование </a:t>
            </a:r>
            <a:r>
              <a:rPr lang="ru-RU" b="1" dirty="0" err="1" smtClean="0">
                <a:solidFill>
                  <a:srgbClr val="C00000"/>
                </a:solidFill>
              </a:rPr>
              <a:t>здоровьесберегающих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здоровьеформирующих</a:t>
            </a:r>
            <a:r>
              <a:rPr lang="ru-RU" b="1" dirty="0" smtClean="0">
                <a:solidFill>
                  <a:srgbClr val="C00000"/>
                </a:solidFill>
              </a:rPr>
              <a:t> технологий;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Использование технологии проблемного и развивающего обучения, информационных технологий, исследовательского метода, </a:t>
            </a:r>
            <a:r>
              <a:rPr lang="ru-RU" b="1" dirty="0" err="1" smtClean="0">
                <a:solidFill>
                  <a:srgbClr val="C00000"/>
                </a:solidFill>
              </a:rPr>
              <a:t>социгровых</a:t>
            </a:r>
            <a:r>
              <a:rPr lang="ru-RU" b="1" dirty="0" smtClean="0">
                <a:solidFill>
                  <a:srgbClr val="C00000"/>
                </a:solidFill>
              </a:rPr>
              <a:t> подходов в работе с детьми, родителями и педагогами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4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4290"/>
            <a:ext cx="3500462" cy="171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Инновации в работе с кадрами:</a:t>
            </a:r>
            <a:endParaRPr lang="ru-RU" sz="36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Создание системы непрерывного образования педагогов;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Использование мастер-классов, педагогических рингов, педагогических проектов;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Самореализационные</a:t>
            </a:r>
            <a:r>
              <a:rPr lang="ru-RU" b="1" dirty="0" smtClean="0">
                <a:solidFill>
                  <a:srgbClr val="C00000"/>
                </a:solidFill>
              </a:rPr>
              <a:t> формы повышения квалификации – творческие конкурсы, публикации опыта работы, создание банка инновационных идей и т.п.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Активные методы обучения.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3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4732743"/>
            <a:ext cx="2547942" cy="19109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Инновации в работе с детьми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Организация различных форм детской деятельности, занятий по интересам в кружках и студиях;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Обеспечение индивидуально-личностного дифференцированного подхода;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Разработка индивидуального маршрута развития и составление </a:t>
            </a:r>
            <a:r>
              <a:rPr lang="ru-RU" b="1" dirty="0" err="1" smtClean="0">
                <a:solidFill>
                  <a:srgbClr val="C00000"/>
                </a:solidFill>
              </a:rPr>
              <a:t>портфолио</a:t>
            </a:r>
            <a:r>
              <a:rPr lang="ru-RU" b="1" dirty="0" smtClean="0">
                <a:solidFill>
                  <a:srgbClr val="C00000"/>
                </a:solidFill>
              </a:rPr>
              <a:t> достижений в работе с одаренными детьми;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Организация простейшего экспериментирования и моделирование ситуаций.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iktorin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111</TotalTime>
  <Words>521</Words>
  <Application>Microsoft Office PowerPoint</Application>
  <PresentationFormat>Экран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viktorina</vt:lpstr>
      <vt:lpstr> «Инновационная деятельность в дошкольном образовательном учреждении»</vt:lpstr>
      <vt:lpstr>Инновации определяют:</vt:lpstr>
      <vt:lpstr>Общая цель инновационной деятельности</vt:lpstr>
      <vt:lpstr>Что такое инновация?</vt:lpstr>
      <vt:lpstr>Потребность в инновациях</vt:lpstr>
      <vt:lpstr>Инновации в содержании образования:</vt:lpstr>
      <vt:lpstr>Инновации в технологиях:</vt:lpstr>
      <vt:lpstr>Инновации в работе с кадрами:</vt:lpstr>
      <vt:lpstr>Инновации в работе с детьми</vt:lpstr>
      <vt:lpstr>Формы воспитания дошкольников с использованием инновационных технологий </vt:lpstr>
      <vt:lpstr>Инновации в работе с родителями</vt:lpstr>
      <vt:lpstr>Методы работы с использованием инновационных технологий </vt:lpstr>
      <vt:lpstr>Информационно-коммуникационные технологии</vt:lpstr>
      <vt:lpstr> Инновационные подходы воспитательной работы в ДОУ </vt:lpstr>
      <vt:lpstr>Презентация PowerPoint</vt:lpstr>
      <vt:lpstr>Презентация PowerPoint</vt:lpstr>
      <vt:lpstr>Презентация PowerPoint</vt:lpstr>
      <vt:lpstr>       Здоровьесберегающие технологии в образовательном процессе Цель:  формировать у дошкольников представление о значимости физического и психического здоровья человека;  воспитывать умение беречь и укреплять своё здоровье Задачи:  воспитывать у дошкольников культуру сохранения и совершенствования собственного здоровья; развивать психические и физические качества и проводить профилактические мероприятия, способствующие укреплению здоровья дошкольников; обучать дошкольников пониманию смысла здорового образа жизни и её ценности и ценности жизни других людей.  </vt:lpstr>
      <vt:lpstr>Презентация PowerPoint</vt:lpstr>
      <vt:lpstr>         Технология создания предметно-развивающей среды в ДОУ Цель:  создать и совершенствовать предметно – развивающую среду в ДОУ. Задачи: воспитывать позитивное отношение к применению и освоению нововведений, направленных на расширение кругозора дошкольниками; способствовать более целостному восприятию и глубокому пониманию дошкольниками изучаемого материала, повышать познавательную мотивацию, вовлекая их в активную самостоятельную деятельность, формировать потребности к поиску и выявлению своих оригинальных находок; дать знания для интеллектуального и духовно-нравственного развития дошкольников, способствующие успешному развитию у детей эрудиции, фантазии, умению логично рассуждать и делать выводы.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инноваций в ДОУ</dc:title>
  <dc:creator>Лилия</dc:creator>
  <cp:lastModifiedBy>Лилия</cp:lastModifiedBy>
  <cp:revision>9</cp:revision>
  <dcterms:created xsi:type="dcterms:W3CDTF">2017-01-21T17:07:30Z</dcterms:created>
  <dcterms:modified xsi:type="dcterms:W3CDTF">2017-01-22T05:14:07Z</dcterms:modified>
</cp:coreProperties>
</file>