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571480"/>
            <a:ext cx="5500726" cy="41434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5429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Жизнь моего кота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Мурзика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996138" cy="662004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Выполнил: Воронцов Прохор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ученик 4 «В» класса МБОУ-СОШ №1 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г.Искитим</a:t>
            </a: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42852"/>
            <a:ext cx="1918972" cy="14454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анкетирования</a:t>
            </a:r>
            <a:endParaRPr lang="ru-RU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34952" t="43312" r="17588" b="38505"/>
          <a:stretch>
            <a:fillRect/>
          </a:stretch>
        </p:blipFill>
        <p:spPr bwMode="auto">
          <a:xfrm>
            <a:off x="1000100" y="1285860"/>
            <a:ext cx="5786323" cy="177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142976" y="3644443"/>
            <a:ext cx="74295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Исходя из результатов анкеты я сделал вывод, что большинство людей любят этих ласковых домашних питомцев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                         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10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           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42852"/>
            <a:ext cx="1918972" cy="14454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90600"/>
          </a:xfrm>
        </p:spPr>
        <p:txBody>
          <a:bodyPr/>
          <a:lstStyle/>
          <a:p>
            <a:r>
              <a:rPr lang="ru-RU" b="1" dirty="0" smtClean="0"/>
              <a:t>2.8.Кошки «лекари»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Врачи считают, что кот - несомненный лидер не только как любимец человека, но и как самый первый его помощник при болезнях. Мурлыканье котов - это вибротерапия – лечение звуковыми колебаниями.</a:t>
            </a:r>
          </a:p>
          <a:p>
            <a:pPr>
              <a:buNone/>
            </a:pPr>
            <a:r>
              <a:rPr lang="ru-RU" dirty="0" smtClean="0"/>
              <a:t>    Лечение при помощи животных называется  </a:t>
            </a:r>
            <a:r>
              <a:rPr lang="ru-RU" u="sng" dirty="0" err="1" smtClean="0"/>
              <a:t>фелинотерапия</a:t>
            </a:r>
            <a:r>
              <a:rPr lang="ru-RU" u="sng" dirty="0" smtClean="0"/>
              <a:t>.   </a:t>
            </a:r>
            <a:r>
              <a:rPr lang="ru-RU" dirty="0" smtClean="0"/>
              <a:t>Люди, у которых на протяжении всей жизни была кошка, живут в среднем на 10 лет дольше, чем “</a:t>
            </a:r>
            <a:r>
              <a:rPr lang="ru-RU" dirty="0" err="1" smtClean="0"/>
              <a:t>бескошатники</a:t>
            </a:r>
            <a:r>
              <a:rPr lang="ru-RU" dirty="0" smtClean="0"/>
              <a:t>”.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1800" dirty="0" smtClean="0"/>
              <a:t> </a:t>
            </a:r>
            <a:r>
              <a:rPr lang="ru-RU" sz="1800" dirty="0" smtClean="0"/>
              <a:t>                                                                                                    11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42852"/>
            <a:ext cx="1918972" cy="14454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Результаты исследовательской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Коты могут прыгать далеко. </a:t>
            </a:r>
          </a:p>
          <a:p>
            <a:r>
              <a:rPr lang="ru-RU" dirty="0" smtClean="0"/>
              <a:t>Падающая кошка корректирует положение тела  с помощью хвоста. </a:t>
            </a:r>
          </a:p>
          <a:p>
            <a:r>
              <a:rPr lang="ru-RU" dirty="0" smtClean="0"/>
              <a:t>Кошки могут быть ласковыми, игривыми, злыми, грубыми, агрессивными. </a:t>
            </a:r>
          </a:p>
          <a:p>
            <a:r>
              <a:rPr lang="ru-RU" dirty="0" smtClean="0"/>
              <a:t>Слух кошки феноменальный. </a:t>
            </a:r>
          </a:p>
          <a:p>
            <a:r>
              <a:rPr lang="ru-RU" dirty="0" smtClean="0"/>
              <a:t>У кошек очень острое зрение. </a:t>
            </a:r>
          </a:p>
          <a:p>
            <a:r>
              <a:rPr lang="ru-RU" dirty="0" smtClean="0"/>
              <a:t>Кошки большую часть жизни спят. Во сне кошки растут.</a:t>
            </a:r>
          </a:p>
          <a:p>
            <a:r>
              <a:rPr lang="ru-RU" dirty="0" smtClean="0"/>
              <a:t>Кошки очень разборчивы в еде. </a:t>
            </a:r>
          </a:p>
          <a:p>
            <a:r>
              <a:rPr lang="ru-RU" dirty="0" smtClean="0"/>
              <a:t>Кошки являются хорошими </a:t>
            </a:r>
            <a:r>
              <a:rPr lang="ru-RU" dirty="0" smtClean="0"/>
              <a:t>лекарями</a:t>
            </a:r>
          </a:p>
          <a:p>
            <a:pPr algn="r">
              <a:buNone/>
            </a:pPr>
            <a:r>
              <a:rPr lang="ru-RU" sz="1700" dirty="0" smtClean="0"/>
              <a:t>12</a:t>
            </a: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Вывод:	</a:t>
            </a:r>
            <a:endParaRPr lang="ru-RU" dirty="0" smtClean="0"/>
          </a:p>
          <a:p>
            <a:r>
              <a:rPr lang="ru-RU" dirty="0" smtClean="0"/>
              <a:t>Я много узнал о жизни кошек, их привычках и повадках. </a:t>
            </a:r>
          </a:p>
          <a:p>
            <a:r>
              <a:rPr lang="ru-RU" dirty="0" smtClean="0"/>
              <a:t>Я понял, что кошка интересное животное. </a:t>
            </a:r>
          </a:p>
          <a:p>
            <a:r>
              <a:rPr lang="ru-RU" dirty="0" smtClean="0"/>
              <a:t>Наш домашний </a:t>
            </a:r>
            <a:r>
              <a:rPr lang="ru-RU" dirty="0" err="1" smtClean="0"/>
              <a:t>Мурзик</a:t>
            </a:r>
            <a:r>
              <a:rPr lang="ru-RU" dirty="0" smtClean="0"/>
              <a:t> пользуется всеобщей любовью. Каждый кот неповторим и индивидуален. У каждой свой характер, свои особенности поведения, свои привычки, свои вкусы и свое отношение к хозяину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1600" dirty="0" smtClean="0"/>
              <a:t>13</a:t>
            </a:r>
            <a:endParaRPr lang="ru-RU" sz="1600" dirty="0" smtClean="0"/>
          </a:p>
          <a:p>
            <a:endParaRPr lang="ru-RU" dirty="0"/>
          </a:p>
        </p:txBody>
      </p:sp>
      <p:pic>
        <p:nvPicPr>
          <p:cNvPr id="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42852"/>
            <a:ext cx="1918972" cy="144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Любите и заботьтесь о своем питомце.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 внимание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!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14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&amp;Kcy;&amp;acy;&amp;rcy;&amp;tcy;&amp;icy;&amp;ncy;&amp;kcy;&amp;icy; &amp;pcy;&amp;ocy; &amp;zcy;&amp;acy;&amp;pcy;&amp;rcy;&amp;ocy;&amp;scy;&amp;ucy; &amp;rcy;&amp;icy;&amp;scy;&amp;ucy;&amp;ncy;&amp;kcy;&amp;icy; &amp;kcy;&amp;ocy;&amp;t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6019793" cy="4214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0"/>
            <a:ext cx="1918972" cy="144546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Цель</a:t>
            </a:r>
            <a:r>
              <a:rPr lang="ru-RU" dirty="0" smtClean="0"/>
              <a:t>: исследование особенностей жизни семейства кошачьих. 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Задачи исследования: </a:t>
            </a:r>
            <a:endParaRPr lang="ru-RU" dirty="0" smtClean="0"/>
          </a:p>
          <a:p>
            <a:r>
              <a:rPr lang="ru-RU" dirty="0" smtClean="0"/>
              <a:t>-выяснить, где и когда впервые появились кошки;</a:t>
            </a:r>
          </a:p>
          <a:p>
            <a:r>
              <a:rPr lang="ru-RU" dirty="0" smtClean="0"/>
              <a:t> -выявить особенности  кошек и их роль в жизни человека;</a:t>
            </a:r>
          </a:p>
          <a:p>
            <a:r>
              <a:rPr lang="ru-RU" dirty="0" smtClean="0"/>
              <a:t> -рассказать о наблюдениях за жизнью своего питомца - кота  </a:t>
            </a:r>
            <a:r>
              <a:rPr lang="ru-RU" dirty="0" err="1" smtClean="0"/>
              <a:t>Мурзика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2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0"/>
            <a:ext cx="1918972" cy="150017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85860"/>
            <a:ext cx="8229600" cy="493776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Гипотеза исследования</a:t>
            </a:r>
            <a:r>
              <a:rPr lang="ru-RU" dirty="0" smtClean="0"/>
              <a:t>: Я предположил, что наши любимые питомцы повышают настроение, а значит, укрепляют здоровье, учат нас быть внимательными и сближают нас с окружающим миром.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4" name="Рисунок 3" descr="D:\Рабочий стол\IMG_20180315_064708.jpg"/>
          <p:cNvPicPr/>
          <p:nvPr/>
        </p:nvPicPr>
        <p:blipFill>
          <a:blip r:embed="rId3" cstate="print"/>
          <a:srcRect r="10000"/>
          <a:stretch>
            <a:fillRect/>
          </a:stretch>
        </p:blipFill>
        <p:spPr bwMode="auto">
          <a:xfrm rot="5400000">
            <a:off x="2896229" y="2461565"/>
            <a:ext cx="2571769" cy="364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1.1.Приручение кошек человеком.</a:t>
            </a:r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Начало приручению кошки было положено на Ближнем Востоке около 9 500 лет назад.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433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357430"/>
            <a:ext cx="4762500" cy="2981326"/>
          </a:xfrm>
          <a:prstGeom prst="rect">
            <a:avLst/>
          </a:prstGeom>
          <a:noFill/>
        </p:spPr>
      </p:pic>
      <p:pic>
        <p:nvPicPr>
          <p:cNvPr id="5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0"/>
            <a:ext cx="1918972" cy="144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1.2.Классификация пород кошек.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u="sng" dirty="0" smtClean="0"/>
              <a:t>Длинношерстные </a:t>
            </a:r>
            <a:r>
              <a:rPr lang="ru-RU" dirty="0" smtClean="0"/>
              <a:t>  </a:t>
            </a:r>
          </a:p>
          <a:p>
            <a:r>
              <a:rPr lang="ru-RU" u="sng" dirty="0" err="1" smtClean="0"/>
              <a:t>Полудлинношерстные</a:t>
            </a:r>
            <a:r>
              <a:rPr lang="ru-RU" u="sng" dirty="0" smtClean="0"/>
              <a:t> </a:t>
            </a:r>
            <a:endParaRPr lang="ru-RU" dirty="0" smtClean="0"/>
          </a:p>
          <a:p>
            <a:r>
              <a:rPr lang="ru-RU" u="sng" dirty="0" smtClean="0"/>
              <a:t>Короткошерстные. </a:t>
            </a:r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pPr algn="r">
              <a:buNone/>
            </a:pPr>
            <a:r>
              <a:rPr lang="ru-RU" dirty="0" smtClean="0"/>
              <a:t>5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&amp;Kcy;&amp;acy;&amp;rcy;&amp;tcy;&amp;icy;&amp;ncy;&amp;kcy;&amp;icy; &amp;pcy;&amp;ocy; &amp;zcy;&amp;acy;&amp;pcy;&amp;rcy;&amp;ocy;&amp;scy;&amp;ucy; &amp;Dcy;&amp;lcy;&amp;icy;&amp;ncy;&amp;ncy;&amp;ocy;&amp;shcy;&amp;iecy;&amp;rcy;&amp;scy;&amp;tcy;&amp;ncy;&amp;ycy;&amp;iecy;   &amp;kcy;&amp;ocy;&amp;shcy;&amp;kcy;&amp;icy; &amp;ncy;&amp;acy; &amp;kcy;&amp;ocy;&amp;rcy;&amp;acy;&amp;bcy;&amp;l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928802"/>
            <a:ext cx="4013048" cy="3141643"/>
          </a:xfrm>
          <a:prstGeom prst="rect">
            <a:avLst/>
          </a:prstGeom>
          <a:noFill/>
        </p:spPr>
      </p:pic>
      <p:pic>
        <p:nvPicPr>
          <p:cNvPr id="17412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786058"/>
            <a:ext cx="4643470" cy="3111126"/>
          </a:xfrm>
          <a:prstGeom prst="rect">
            <a:avLst/>
          </a:prstGeom>
          <a:noFill/>
        </p:spPr>
      </p:pic>
      <p:pic>
        <p:nvPicPr>
          <p:cNvPr id="17414" name="Picture 6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857496"/>
            <a:ext cx="4948223" cy="3263008"/>
          </a:xfrm>
          <a:prstGeom prst="rect">
            <a:avLst/>
          </a:prstGeom>
          <a:noFill/>
        </p:spPr>
      </p:pic>
      <p:pic>
        <p:nvPicPr>
          <p:cNvPr id="7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0"/>
            <a:ext cx="1918972" cy="144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1.3.Органы чувств кошки.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b="1" u="sng" dirty="0" smtClean="0"/>
              <a:t>Слух</a:t>
            </a: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 У кошки отличный слух.</a:t>
            </a:r>
          </a:p>
          <a:p>
            <a:pPr>
              <a:buNone/>
            </a:pPr>
            <a:r>
              <a:rPr lang="ru-RU" sz="2000" b="1" u="sng" dirty="0" smtClean="0"/>
              <a:t>Зрение</a:t>
            </a: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 Кошки отлично видят и днем и в сумерки.</a:t>
            </a:r>
          </a:p>
          <a:p>
            <a:pPr>
              <a:buNone/>
            </a:pPr>
            <a:r>
              <a:rPr lang="ru-RU" sz="2000" b="1" u="sng" dirty="0" smtClean="0"/>
              <a:t>Органы осязания</a:t>
            </a: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Они позволяют ориентироваться в постоянной темноте.</a:t>
            </a:r>
          </a:p>
          <a:p>
            <a:pPr>
              <a:buNone/>
            </a:pPr>
            <a:r>
              <a:rPr lang="ru-RU" sz="2000" b="1" u="sng" dirty="0" smtClean="0"/>
              <a:t> Обоняние</a:t>
            </a:r>
          </a:p>
          <a:p>
            <a:pPr>
              <a:buNone/>
            </a:pPr>
            <a:r>
              <a:rPr lang="ru-RU" sz="2000" dirty="0" smtClean="0"/>
              <a:t>Кошки чувствую запахи лучше человека.</a:t>
            </a:r>
          </a:p>
          <a:p>
            <a:pPr>
              <a:buNone/>
            </a:pPr>
            <a:r>
              <a:rPr lang="ru-RU" sz="2000" b="1" u="sng" dirty="0" smtClean="0"/>
              <a:t>Органы вкуса</a:t>
            </a:r>
            <a:endParaRPr lang="ru-RU" sz="2000" b="1" dirty="0" smtClean="0"/>
          </a:p>
          <a:p>
            <a:pPr marL="9525" indent="-9525">
              <a:buNone/>
            </a:pPr>
            <a:r>
              <a:rPr lang="ru-RU" sz="2000" dirty="0" smtClean="0"/>
              <a:t>Вкусовые ощущения не имеют для кошки практического значения, на языке есть вкусовые сосочки, что помогает различать вкус пищи.</a:t>
            </a:r>
          </a:p>
          <a:p>
            <a:pPr marL="9525" indent="-9525">
              <a:buNone/>
            </a:pPr>
            <a:r>
              <a:rPr lang="ru-RU" sz="2000" b="1" u="sng" dirty="0" smtClean="0"/>
              <a:t>Голос</a:t>
            </a:r>
          </a:p>
          <a:p>
            <a:pPr marL="9525" indent="-9525">
              <a:buNone/>
            </a:pPr>
            <a:r>
              <a:rPr lang="ru-RU" sz="2000" dirty="0" smtClean="0"/>
              <a:t>Кошачьи звуки чаще всего в обыденной жизни называют мяуканьем и мурлыканьем</a:t>
            </a:r>
            <a:r>
              <a:rPr lang="ru-RU" sz="2000" dirty="0" smtClean="0"/>
              <a:t>.                                                                                                              6</a:t>
            </a:r>
            <a:endParaRPr lang="ru-RU" sz="2000" dirty="0"/>
          </a:p>
        </p:txBody>
      </p:sp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1918972" cy="144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90600"/>
          </a:xfrm>
        </p:spPr>
        <p:txBody>
          <a:bodyPr/>
          <a:lstStyle/>
          <a:p>
            <a:r>
              <a:rPr lang="ru-RU" b="1" dirty="0" smtClean="0"/>
              <a:t>1.4.Кошка на службе человека.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u="sng" dirty="0" smtClean="0"/>
              <a:t>Кошка-мышелов</a:t>
            </a:r>
          </a:p>
          <a:p>
            <a:pPr>
              <a:buNone/>
            </a:pPr>
            <a:r>
              <a:rPr lang="ru-RU" u="sng" dirty="0" smtClean="0"/>
              <a:t>Кошка-целитель</a:t>
            </a:r>
          </a:p>
          <a:p>
            <a:pPr>
              <a:buNone/>
            </a:pPr>
            <a:r>
              <a:rPr lang="ru-RU" u="sng" dirty="0" smtClean="0"/>
              <a:t>Кошка-космонавт</a:t>
            </a:r>
          </a:p>
          <a:p>
            <a:pPr>
              <a:buNone/>
            </a:pPr>
            <a:r>
              <a:rPr lang="ru-RU" u="sng" dirty="0" smtClean="0"/>
              <a:t>Кошка- </a:t>
            </a:r>
            <a:r>
              <a:rPr lang="ru-RU" u="sng" dirty="0" smtClean="0"/>
              <a:t>талисман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 algn="r">
              <a:buNone/>
            </a:pPr>
            <a:r>
              <a:rPr lang="ru-RU" dirty="0" smtClean="0"/>
              <a:t>7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0"/>
            <a:ext cx="1918972" cy="1445460"/>
          </a:xfrm>
          <a:prstGeom prst="rect">
            <a:avLst/>
          </a:prstGeom>
          <a:noFill/>
        </p:spPr>
      </p:pic>
      <p:pic>
        <p:nvPicPr>
          <p:cNvPr id="18434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285860"/>
            <a:ext cx="4662471" cy="2638060"/>
          </a:xfrm>
          <a:prstGeom prst="rect">
            <a:avLst/>
          </a:prstGeom>
          <a:noFill/>
        </p:spPr>
      </p:pic>
      <p:pic>
        <p:nvPicPr>
          <p:cNvPr id="18436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500174"/>
            <a:ext cx="4643470" cy="3214710"/>
          </a:xfrm>
          <a:prstGeom prst="rect">
            <a:avLst/>
          </a:prstGeom>
          <a:noFill/>
        </p:spPr>
      </p:pic>
      <p:pic>
        <p:nvPicPr>
          <p:cNvPr id="18438" name="Picture 6" descr="&amp;Kcy;&amp;acy;&amp;rcy;&amp;tcy;&amp;icy;&amp;ncy;&amp;kcy;&amp;icy; &amp;pcy;&amp;ocy; &amp;zcy;&amp;acy;&amp;pcy;&amp;rcy;&amp;ocy;&amp;scy;&amp;ucy; &amp;fcy;&amp;rcy;&amp;acy;&amp;ncy;&amp;tscy;&amp;ucy;&amp;zcy;&amp;scy;&amp;kcy;&amp;acy;&amp;yacy; &amp;kcy;&amp;ocy;&amp;shcy;&amp;kcy;&amp;acy; &amp;Fcy;&amp;iecy;&amp;lcy;&amp;icy;&amp;scy;&amp;iecy;&amp;tcy;&amp;tcy; &amp;bcy;&amp;ycy;&amp;lcy;&amp;acy; &amp;ocy;&amp;tcy;&amp;pcy;&amp;rcy;&amp;acy;&amp;vcy;&amp;lcy;&amp;iecy;&amp;ncy;&amp;acy; &amp;vcy; &amp;kcy;&amp;ocy;&amp;scy;&amp;mcy;&amp;icy;&amp;chcy;&amp;iecy;&amp;scy;&amp;kcy;&amp;icy;&amp;jcy; &amp;pcy;&amp;ocy;&amp;lcy;&amp;iecy;&amp;t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1214422"/>
            <a:ext cx="5334000" cy="4581525"/>
          </a:xfrm>
          <a:prstGeom prst="rect">
            <a:avLst/>
          </a:prstGeom>
          <a:noFill/>
        </p:spPr>
      </p:pic>
      <p:pic>
        <p:nvPicPr>
          <p:cNvPr id="18440" name="Picture 8" descr="&amp;Kcy;&amp;acy;&amp;rcy;&amp;tcy;&amp;icy;&amp;ncy;&amp;kcy;&amp;icy; &amp;pcy;&amp;ocy; &amp;zcy;&amp;acy;&amp;pcy;&amp;rcy;&amp;ocy;&amp;scy;&amp;ucy; &amp;kcy;&amp;ocy;&amp;shcy;&amp;kcy;&amp;acy; &amp;tcy;&amp;acy;&amp;lcy;&amp;icy;&amp;scy;&amp;mcy;&amp;acy;&amp;n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357298"/>
            <a:ext cx="476250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90600"/>
          </a:xfrm>
        </p:spPr>
        <p:txBody>
          <a:bodyPr>
            <a:normAutofit/>
          </a:bodyPr>
          <a:lstStyle/>
          <a:p>
            <a:r>
              <a:rPr lang="ru-RU" b="1" dirty="0" smtClean="0"/>
              <a:t>История появления кота в доме</a:t>
            </a:r>
            <a:r>
              <a:rPr lang="ru-RU" b="1" dirty="0" smtClean="0"/>
              <a:t>.                  </a:t>
            </a:r>
            <a:r>
              <a:rPr lang="ru-RU" sz="1400" b="1" dirty="0" smtClean="0"/>
              <a:t>8</a:t>
            </a:r>
            <a:endParaRPr lang="ru-RU" sz="1400" dirty="0"/>
          </a:p>
        </p:txBody>
      </p:sp>
      <p:pic>
        <p:nvPicPr>
          <p:cNvPr id="4" name="Содержимое 3" descr="D:\Рабочий стол\IMG_20180315_064708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r="10000"/>
          <a:stretch>
            <a:fillRect/>
          </a:stretch>
        </p:blipFill>
        <p:spPr bwMode="auto">
          <a:xfrm rot="5400000">
            <a:off x="1178694" y="892951"/>
            <a:ext cx="19288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чий стол\IMG_20180315_0649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357290" y="3429000"/>
            <a:ext cx="19288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IMG_20180315_0649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357298"/>
            <a:ext cx="18573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Рабочий стол\IMG_20180315_0648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357951" y="1500173"/>
            <a:ext cx="2143139" cy="285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Рабочий стол\IMG_20180315_0648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3929066"/>
            <a:ext cx="207170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42852"/>
            <a:ext cx="1918972" cy="14454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2.5. Питание и сон.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Кошки очень изобретательны в выборе места для сна. Во время сна он часто меняет позу, то скрутится в клубок, то растянется во весь рост. Когда  он  просыпается, начинает потягиваться, потом зевает, выгибает спинку, вытягивает по очереди передние и задние лапки.  </a:t>
            </a:r>
          </a:p>
          <a:p>
            <a:endParaRPr lang="ru-RU" dirty="0" smtClean="0"/>
          </a:p>
          <a:p>
            <a:r>
              <a:rPr lang="ru-RU" dirty="0" smtClean="0"/>
              <a:t>После сна он сразу идёт к своей миске.</a:t>
            </a:r>
          </a:p>
          <a:p>
            <a:pPr>
              <a:buNone/>
            </a:pPr>
            <a:r>
              <a:rPr lang="ru-RU" dirty="0" smtClean="0"/>
              <a:t>    Он любит воду, мясо, сухой корм.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102</TotalTime>
  <Words>290</Words>
  <Application>Microsoft Office PowerPoint</Application>
  <PresentationFormat>Экран (4:3)</PresentationFormat>
  <Paragraphs>110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Жизнь моего кота Мурзика   </vt:lpstr>
      <vt:lpstr>Слайд 2</vt:lpstr>
      <vt:lpstr>Слайд 3</vt:lpstr>
      <vt:lpstr>  1.1.Приручение кошек человеком.   </vt:lpstr>
      <vt:lpstr> 1.2.Классификация пород кошек.  </vt:lpstr>
      <vt:lpstr>1.3.Органы чувств кошки. </vt:lpstr>
      <vt:lpstr>1.4.Кошка на службе человека.</vt:lpstr>
      <vt:lpstr>История появления кота в доме.                  8</vt:lpstr>
      <vt:lpstr>2.5. Питание и сон. </vt:lpstr>
      <vt:lpstr>Результаты анкетирования</vt:lpstr>
      <vt:lpstr>2.8.Кошки «лекари»</vt:lpstr>
      <vt:lpstr>  Результаты исследовательской деятельности:</vt:lpstr>
      <vt:lpstr>Слайд 13</vt:lpstr>
      <vt:lpstr>Любите и заботьтесь о своем питомце.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моего кота Мурзика   </dc:title>
  <cp:lastModifiedBy>Учитель</cp:lastModifiedBy>
  <cp:revision>15</cp:revision>
  <dcterms:modified xsi:type="dcterms:W3CDTF">2018-04-04T01:37:45Z</dcterms:modified>
</cp:coreProperties>
</file>