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ru/search?q=%D1%81%D0%BA%D0%B0%D1%87%D0%B0%D1%82%D1%8C+%D0%BA%D0%B0%D1%80%D1%82%D0%B8%D0%BD%D0%BA%D0%B8+%D0%B2%D1%80%D0%B5%D0%BC%D0%B5%D0%BD+%D0%B3%D0%BE%D0%B4%D0%B0&amp;newwindow=1&amp;hl=ru&amp;tbm=isch&amp;source=iu&amp;ictx=1&amp;fir=yOnOTmNR63mPjM%253A%252C23R5co0puYGXrM%252C_&amp;usg=__t1E-NdOFke17_WCv_Ju6GzsRrgs%3D&amp;sa=X&amp;ved=0ahUKEwidmLP9w4zbAhXD1iwKHVxyCBUQ9QEIMTAE&amp;biw=1366&amp;bih=627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57158" y="0"/>
            <a:ext cx="8429684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казенное общеобразовательное дошкольное учреждение центр развития ребенка – детского сада №15 «Солнышко»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с.Хороль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Хорольского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муниципального района Приморского края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500166" y="1928802"/>
            <a:ext cx="6182013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«Времена года»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2967335"/>
            <a:ext cx="585791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Конспект НОД по музыкальному развитию дошкольников старшей группы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5429256" y="5643578"/>
            <a:ext cx="342902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автор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музыкальный руководитель ДОУ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Сергиенко Ирина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Рахамьяновна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slide_2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slide_2[1].jpg"/>
          <p:cNvPicPr>
            <a:picLocks noChangeAspect="1" noChangeArrowheads="1"/>
          </p:cNvPicPr>
          <p:nvPr/>
        </p:nvPicPr>
        <p:blipFill>
          <a:blip r:embed="rId2"/>
          <a:srcRect r="53125" b="47917"/>
          <a:stretch>
            <a:fillRect/>
          </a:stretch>
        </p:blipFill>
        <p:spPr bwMode="auto">
          <a:xfrm>
            <a:off x="0" y="0"/>
            <a:ext cx="9144000" cy="68461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slide_2[1].jpg"/>
          <p:cNvPicPr>
            <a:picLocks noChangeAspect="1" noChangeArrowheads="1"/>
          </p:cNvPicPr>
          <p:nvPr/>
        </p:nvPicPr>
        <p:blipFill>
          <a:blip r:embed="rId2"/>
          <a:srcRect l="46875" b="47917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slide_2[1].jpg"/>
          <p:cNvPicPr>
            <a:picLocks noChangeAspect="1" noChangeArrowheads="1"/>
          </p:cNvPicPr>
          <p:nvPr/>
        </p:nvPicPr>
        <p:blipFill>
          <a:blip r:embed="rId2"/>
          <a:srcRect t="52083" r="5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slide_2[1].jpg"/>
          <p:cNvPicPr>
            <a:picLocks noChangeAspect="1" noChangeArrowheads="1"/>
          </p:cNvPicPr>
          <p:nvPr/>
        </p:nvPicPr>
        <p:blipFill>
          <a:blip r:embed="rId2"/>
          <a:srcRect l="46875" t="52083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642918"/>
            <a:ext cx="8286808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Использованные материалы и Интернет-ресурсы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1. картинки  пейзажей времен года –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"/>
              </a:rPr>
              <a:t>https://www.google.ru/search?q=%D1%81%D0%BA%D0%B0%D1%87%D0%B0%D1%82%D1%8C+%D0%BA%D0%B0%D1%80%D1%82%D0%B8%D0%BD%D0%BA%D0%B8+%D0%B2%D1%80%D0%B5%D0%BC%D0%B5%D0%BD+%D0%B3%D0%BE%D0%B4%D0%B0&amp;newwindow=1&amp;hl=ru&amp;tbm=isch&amp;source=iu&amp;ictx=1&amp;fir=yOnOTmNR63mPjM%253A%252C23R5co0puYGXrM%252C_&amp;usg=__t1E-NdOFke17_WCv_Ju6GzsRrgs%3D&amp;sa=X&amp;ved=0ahUKEwidmLP9w4zbAhXD1iwKHVxyCBUQ9QEIMTAE&amp;biw=1366&amp;bih=627#imgrc=TYKfsUrYmVoAsM:&amp;spf=1526552732191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69</Words>
  <PresentationFormat>Экран (4:3)</PresentationFormat>
  <Paragraphs>10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HP</cp:lastModifiedBy>
  <cp:revision>3</cp:revision>
  <dcterms:created xsi:type="dcterms:W3CDTF">2018-05-17T11:06:46Z</dcterms:created>
  <dcterms:modified xsi:type="dcterms:W3CDTF">2018-05-18T03:56:07Z</dcterms:modified>
</cp:coreProperties>
</file>