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74" r:id="rId3"/>
    <p:sldId id="258" r:id="rId4"/>
    <p:sldId id="259" r:id="rId5"/>
    <p:sldId id="271" r:id="rId6"/>
    <p:sldId id="272" r:id="rId7"/>
    <p:sldId id="260" r:id="rId8"/>
    <p:sldId id="261" r:id="rId9"/>
    <p:sldId id="262" r:id="rId10"/>
    <p:sldId id="264" r:id="rId11"/>
    <p:sldId id="276" r:id="rId12"/>
    <p:sldId id="267" r:id="rId13"/>
    <p:sldId id="268" r:id="rId14"/>
    <p:sldId id="269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6642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b="1" dirty="0" smtClean="0"/>
              <a:t>Муниципальное бюджетное дошкольное образовательное учреждение «Центр развития ребёнка  – Детский сад № </a:t>
            </a:r>
            <a:r>
              <a:rPr lang="ru-RU" sz="2000" b="1" dirty="0" smtClean="0"/>
              <a:t>42</a:t>
            </a:r>
            <a:r>
              <a:rPr lang="ru-RU" sz="2000" b="1" dirty="0" smtClean="0"/>
              <a:t>» </a:t>
            </a:r>
            <a:r>
              <a:rPr lang="ru-RU" sz="2000" b="1" dirty="0" smtClean="0"/>
              <a:t>города Бийска</a:t>
            </a:r>
            <a:br>
              <a:rPr lang="ru-RU" sz="20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100" dirty="0" smtClean="0"/>
              <a:t>Тема: «Развитие исследовательских умений у старших дошкольников </a:t>
            </a:r>
            <a:r>
              <a:rPr lang="ru-RU" sz="3100" dirty="0" smtClean="0"/>
              <a:t>посредством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практико – познавательной деятельности»</a:t>
            </a:r>
            <a:br>
              <a:rPr lang="ru-RU" sz="31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                                                                     </a:t>
            </a:r>
            <a:r>
              <a:rPr lang="ru-RU" sz="2000" b="1" dirty="0" smtClean="0"/>
              <a:t>Воспитатель: </a:t>
            </a:r>
            <a:r>
              <a:rPr lang="ru-RU" sz="2000" b="1" dirty="0" smtClean="0"/>
              <a:t>Зайцева Елена Александровна  </a:t>
            </a:r>
            <a:r>
              <a:rPr lang="ru-RU" sz="2000" dirty="0" smtClean="0"/>
              <a:t>                                             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9163" y="404664"/>
            <a:ext cx="429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ea typeface="+mj-ea"/>
                <a:cs typeface="+mj-cs"/>
              </a:rPr>
              <a:t>ВЫСТУПЛЕНИЕ С ДОКЛАДАМИ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578225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594" y="1004860"/>
            <a:ext cx="3447838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379239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ХУДОЖЕСТВЕННО – ПРОДУКТИВНАЯ ДЕЯТЕЛЬНОСТЬ</a:t>
            </a:r>
            <a:endParaRPr lang="ru-RU" sz="2400" b="1" dirty="0"/>
          </a:p>
        </p:txBody>
      </p:sp>
      <p:pic>
        <p:nvPicPr>
          <p:cNvPr id="3" name="Picture 2" descr="G:\ФОТОГРАФИИ\DSCF4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326904" cy="249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G:\ФОТОГРАФИИ\DSCF4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428736"/>
            <a:ext cx="38862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ФОТОГРАФИИ\DSCF4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1088"/>
            <a:ext cx="3240360" cy="243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9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58018"/>
          </a:xfrm>
        </p:spPr>
        <p:txBody>
          <a:bodyPr>
            <a:normAutofit fontScale="90000"/>
          </a:bodyPr>
          <a:lstStyle/>
          <a:p>
            <a:endParaRPr lang="ru-RU" sz="2400" dirty="0"/>
          </a:p>
        </p:txBody>
      </p:sp>
      <p:pic>
        <p:nvPicPr>
          <p:cNvPr id="3" name="Picture 2" descr="G:\ФОТОГРАФИИ\DSCF4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269971" cy="39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:\ФОТОГРАФИИ\DSCF4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675" y="2996952"/>
            <a:ext cx="480053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6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	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Исследовательское обучение построено </a:t>
            </a:r>
            <a:br>
              <a:rPr lang="ru-RU" sz="3600" dirty="0" smtClean="0"/>
            </a:br>
            <a:r>
              <a:rPr lang="ru-RU" sz="3600" dirty="0" smtClean="0"/>
              <a:t>на основе естественного стремления ребёнка к самостоятельному изучению окружающего </a:t>
            </a:r>
            <a:br>
              <a:rPr lang="ru-RU" sz="3600" dirty="0" smtClean="0"/>
            </a:br>
            <a:r>
              <a:rPr lang="ru-RU" sz="3600" dirty="0" smtClean="0"/>
              <a:t>и направлено на развитие у ребёнка умений и навыков научного поиска, на воспитание истинного творца.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337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19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3448" y="2967335"/>
            <a:ext cx="7677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29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28215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dirty="0" smtClean="0"/>
              <a:t>Исследование  </a:t>
            </a:r>
            <a:r>
              <a:rPr lang="ru-RU" sz="4000" dirty="0"/>
              <a:t>стимулирует интеллектуальную активность и любознательность ребёнка, в процессе чего основополагающие законы природы выводятся ребёнком самостоятельно, как результат постановки опыта, проведённого наблюдения. </a:t>
            </a:r>
          </a:p>
        </p:txBody>
      </p:sp>
    </p:spTree>
    <p:extLst>
      <p:ext uri="{BB962C8B-B14F-4D97-AF65-F5344CB8AC3E}">
        <p14:creationId xmlns:p14="http://schemas.microsoft.com/office/powerpoint/2010/main" val="41844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Особенность  исследовательской  деятельности </a:t>
            </a:r>
            <a:br>
              <a:rPr lang="ru-RU" sz="3600" b="1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Ребёнок </a:t>
            </a:r>
            <a:r>
              <a:rPr lang="ru-RU" sz="3100" dirty="0"/>
              <a:t>познаёт объект в ходе практической деятельности с ним, </a:t>
            </a:r>
            <a:r>
              <a:rPr lang="ru-RU" sz="3100" dirty="0" smtClean="0"/>
              <a:t>осуществляемые </a:t>
            </a:r>
            <a:r>
              <a:rPr lang="ru-RU" sz="3100" dirty="0"/>
              <a:t>ребёнком практические действия </a:t>
            </a:r>
            <a:r>
              <a:rPr lang="ru-RU" sz="3100" dirty="0" smtClean="0"/>
              <a:t>выполняют познавательную</a:t>
            </a:r>
            <a:r>
              <a:rPr lang="ru-RU" sz="3100" dirty="0"/>
              <a:t>, ориентировочно-исследовательскую функцию, </a:t>
            </a:r>
            <a:r>
              <a:rPr lang="ru-RU" sz="3100" dirty="0" smtClean="0"/>
              <a:t>создавая </a:t>
            </a:r>
            <a:r>
              <a:rPr lang="ru-RU" sz="3100" dirty="0"/>
              <a:t>условия, в которых раскрывается содержание данного объекта. 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                                «</a:t>
            </a:r>
            <a:r>
              <a:rPr lang="ru-RU" sz="2700" b="1" dirty="0"/>
              <a:t>Расскажи - я забуду, </a:t>
            </a:r>
            <a:r>
              <a:rPr lang="ru-RU" sz="2700" b="1" dirty="0" smtClean="0"/>
              <a:t> Покажи </a:t>
            </a:r>
            <a:r>
              <a:rPr lang="ru-RU" sz="2700" b="1" dirty="0"/>
              <a:t>- я запомню</a:t>
            </a:r>
            <a:r>
              <a:rPr lang="ru-RU" sz="2700" b="1" dirty="0" smtClean="0"/>
              <a:t>,</a:t>
            </a:r>
            <a:br>
              <a:rPr lang="ru-RU" sz="2700" b="1" dirty="0" smtClean="0"/>
            </a:br>
            <a:r>
              <a:rPr lang="ru-RU" sz="2700" b="1" dirty="0" smtClean="0"/>
              <a:t>                                                             Дай </a:t>
            </a:r>
            <a:r>
              <a:rPr lang="ru-RU" sz="2700" b="1" dirty="0"/>
              <a:t>попробовать - я пойму</a:t>
            </a:r>
            <a:r>
              <a:rPr lang="ru-RU" sz="2700" b="1" dirty="0" smtClean="0"/>
              <a:t>». </a:t>
            </a:r>
            <a:br>
              <a:rPr lang="ru-RU" sz="2700" b="1" dirty="0" smtClean="0"/>
            </a:br>
            <a:r>
              <a:rPr lang="ru-RU" sz="2700" b="1" dirty="0" smtClean="0"/>
              <a:t>                                                                         (</a:t>
            </a:r>
            <a:r>
              <a:rPr lang="ru-RU" sz="2700" b="1" dirty="0"/>
              <a:t>китайская пословица)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938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</a:t>
            </a:r>
            <a:r>
              <a:rPr lang="ru-RU" sz="3200" dirty="0"/>
              <a:t>Толчком к началу </a:t>
            </a:r>
            <a:r>
              <a:rPr lang="ru-RU" sz="3200" dirty="0" smtClean="0"/>
              <a:t>исследования  может </a:t>
            </a:r>
            <a:r>
              <a:rPr lang="ru-RU" sz="3200" dirty="0"/>
              <a:t>послужить удивление, любопытство, выдвинутая кем-то проблема или просьба.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36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20880" cy="273630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900" dirty="0" smtClean="0"/>
              <a:t>Проект </a:t>
            </a:r>
            <a:r>
              <a:rPr lang="ru-RU" sz="4900" b="1" i="1" dirty="0" smtClean="0"/>
              <a:t>«Здоровье от </a:t>
            </a:r>
            <a:r>
              <a:rPr lang="ru-RU" sz="4900" b="1" i="1" dirty="0"/>
              <a:t>пчёлки»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smtClean="0"/>
              <a:t>Цель</a:t>
            </a:r>
            <a:r>
              <a:rPr lang="ru-RU" sz="4000" dirty="0"/>
              <a:t>: развитие представлений детей о пользе продуктов пчеловодства для здоровья людей.</a:t>
            </a:r>
            <a:br>
              <a:rPr lang="ru-RU" sz="40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83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4290"/>
            <a:ext cx="7416824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Задачи</a:t>
            </a:r>
            <a:r>
              <a:rPr lang="ru-RU" sz="2000" b="1" dirty="0"/>
              <a:t>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/>
              <a:t>Образовательные</a:t>
            </a:r>
            <a:r>
              <a:rPr lang="ru-RU" sz="2000" i="1" dirty="0" smtClean="0"/>
              <a:t>: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- развивать умения детей выражать свои знания в доказательной форме, составлять рассуждения в доказательной форме, составлять рассуждения со взрослыми самостоятельно;</a:t>
            </a:r>
            <a:br>
              <a:rPr lang="ru-RU" sz="2000" dirty="0"/>
            </a:br>
            <a:r>
              <a:rPr lang="ru-RU" sz="2000" dirty="0"/>
              <a:t>- обогащать и активизировать словарный запас детей( прополис, воск, пчеловод, пыльца, нектар</a:t>
            </a:r>
            <a:r>
              <a:rPr lang="ru-RU" sz="2000" dirty="0" smtClean="0"/>
              <a:t>)</a:t>
            </a:r>
          </a:p>
          <a:p>
            <a:r>
              <a:rPr lang="ru-RU" sz="2000" b="1" i="1" dirty="0" smtClean="0">
                <a:solidFill>
                  <a:prstClr val="black"/>
                </a:solidFill>
                <a:ea typeface="+mj-ea"/>
                <a:cs typeface="+mj-cs"/>
              </a:rPr>
              <a:t>Развивающие</a:t>
            </a:r>
            <a:r>
              <a:rPr lang="ru-RU" sz="2000" b="1" dirty="0" smtClean="0">
                <a:solidFill>
                  <a:prstClr val="black"/>
                </a:solidFill>
                <a:ea typeface="+mj-ea"/>
                <a:cs typeface="+mj-cs"/>
              </a:rPr>
              <a:t>: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- развивать познавательную активность детей в процессе самостоятельного выполнения опытов по схеме;</a:t>
            </a: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- развивать исследовательские умения детей: составлять план своей деятельности (умение видеть проблему, аргументировать, подбирать методы исследования, провести исследование, сделать выводы, подготовить доклад );</a:t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- закрепить навык работы в группах: умение вести координированный диалог, преследуя и достигая поставленную цель.</a:t>
            </a:r>
            <a:r>
              <a:rPr lang="ru-RU" sz="20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Воспитательные:</a:t>
            </a:r>
            <a:r>
              <a:rPr lang="ru-RU" sz="20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- воспитывать бережное отношение к своему здоровью.</a:t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 smtClean="0"/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807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ОПРОБОВАНИЕ</a:t>
            </a:r>
            <a:endParaRPr lang="ru-RU" sz="2400" b="1" dirty="0"/>
          </a:p>
        </p:txBody>
      </p:sp>
      <p:pic>
        <p:nvPicPr>
          <p:cNvPr id="3" name="Picture 7" descr="G:\DSC_0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69" y="1556792"/>
            <a:ext cx="37576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G:\DSC_00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3352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7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ПОЛКА ИЗБЫТОЧНОЙ ИНФОРМАЦИИ</a:t>
            </a:r>
            <a:endParaRPr lang="ru-RU" sz="2400" b="1" dirty="0"/>
          </a:p>
        </p:txBody>
      </p:sp>
      <p:pic>
        <p:nvPicPr>
          <p:cNvPr id="3" name="Picture 8" descr="G:\ФОТОГРАФИИ\DSCF4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735388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G:\ФОТОГРАФИИ\DSCF4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292" y="2708920"/>
            <a:ext cx="3354387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4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ЭКСПЕРИМЕНТИРОВАНИЕ</a:t>
            </a:r>
            <a:endParaRPr lang="ru-RU" sz="2400" b="1" dirty="0"/>
          </a:p>
        </p:txBody>
      </p:sp>
      <p:pic>
        <p:nvPicPr>
          <p:cNvPr id="3" name="Picture 2" descr="G:\DSC_0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377704" cy="225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:\DSC_0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3888432" cy="248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G:\DSC_00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15748"/>
            <a:ext cx="3600400" cy="264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G:\DSC_00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21088"/>
            <a:ext cx="3384376" cy="232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86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61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D8A0359-5F71-4AC4-B8A3-4857B57537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TS030006122</Template>
  <TotalTime>599</TotalTime>
  <Words>18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TS030006122</vt:lpstr>
      <vt:lpstr>         Муниципальное бюджетное дошкольное образовательное учреждение «Центр развития ребёнка  – Детский сад № 42» города Бийска     Тема: «Развитие исследовательских умений у старших дошкольников посредством  практико – познавательной деятельности»                                                                         Воспитатель: Зайцева Елена Александровна                                                     </vt:lpstr>
      <vt:lpstr>        Исследование  стимулирует интеллектуальную активность и любознательность ребёнка, в процессе чего основополагающие законы природы выводятся ребёнком самостоятельно, как результат постановки опыта, проведённого наблюдения. </vt:lpstr>
      <vt:lpstr>               Особенность  исследовательской  деятельности   Ребёнок познаёт объект в ходе практической деятельности с ним, осуществляемые ребёнком практические действия выполняют познавательную, ориентировочно-исследовательскую функцию, создавая условия, в которых раскрывается содержание данного объекта.                                    «Расскажи - я забуду,  Покажи - я запомню,                                                              Дай попробовать - я пойму».                                                                           (китайская пословица)  </vt:lpstr>
      <vt:lpstr>        </vt:lpstr>
      <vt:lpstr>                                              Проект «Здоровье от пчёлки»  Цель: развитие представлений детей о пользе продуктов пчеловодства для здоровья людей.                                                 </vt:lpstr>
      <vt:lpstr>     </vt:lpstr>
      <vt:lpstr>ОПРОБОВАНИЕ</vt:lpstr>
      <vt:lpstr>ПОЛКА ИЗБЫТОЧНОЙ ИНФОРМАЦИИ</vt:lpstr>
      <vt:lpstr>ЭКСПЕРИМЕНТИРОВАНИЕ</vt:lpstr>
      <vt:lpstr>Презентация PowerPoint</vt:lpstr>
      <vt:lpstr>ХУДОЖЕСТВЕННО – ПРОДУКТИВНАЯ ДЕЯТЕЛЬНОСТЬ</vt:lpstr>
      <vt:lpstr>Презентация PowerPoint</vt:lpstr>
      <vt:lpstr>               Исследовательское обучение построено  на основе естественного стремления ребёнка к самостоятельному изучению окружающего  и направлено на развитие у ребёнка умений и навыков научного поиска, на воспитание истинного творца.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«ЦРР -Детский сад №7» средняя группа №7  Воспитатель: Дорофеева В.А.  Заведующий: Деменкова Н.Б.</dc:title>
  <dc:creator>Denis</dc:creator>
  <cp:lastModifiedBy>user</cp:lastModifiedBy>
  <cp:revision>55</cp:revision>
  <dcterms:created xsi:type="dcterms:W3CDTF">2012-05-06T10:19:29Z</dcterms:created>
  <dcterms:modified xsi:type="dcterms:W3CDTF">2018-05-21T13:45:57Z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TC300061229990</vt:lpwstr>
  </property>
</Properties>
</file>