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74" r:id="rId11"/>
    <p:sldId id="266" r:id="rId12"/>
    <p:sldId id="270" r:id="rId13"/>
    <p:sldId id="265" r:id="rId14"/>
    <p:sldId id="268" r:id="rId15"/>
    <p:sldId id="269" r:id="rId16"/>
    <p:sldId id="271" r:id="rId17"/>
    <p:sldId id="272" r:id="rId18"/>
    <p:sldId id="273" r:id="rId19"/>
    <p:sldId id="267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3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48F20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1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«Искатели приключений»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143248"/>
            <a:ext cx="7854696" cy="17526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1 четверть </a:t>
            </a:r>
            <a:r>
              <a:rPr lang="ru-RU" sz="2800" dirty="0" err="1" smtClean="0"/>
              <a:t>квеста</a:t>
            </a:r>
            <a:r>
              <a:rPr lang="ru-RU" sz="2800" dirty="0" smtClean="0"/>
              <a:t> «Таинственный остров»</a:t>
            </a:r>
          </a:p>
          <a:p>
            <a:r>
              <a:rPr lang="ru-RU" sz="2800" dirty="0" smtClean="0"/>
              <a:t>среди воспитанников 7 класса</a:t>
            </a:r>
            <a:endParaRPr lang="ru-RU" sz="2800" dirty="0"/>
          </a:p>
        </p:txBody>
      </p:sp>
    </p:spTree>
  </p:cSld>
  <p:clrMapOvr>
    <a:masterClrMapping/>
  </p:clrMapOvr>
  <p:transition advTm="11219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Экраны племён</a:t>
            </a:r>
            <a:endParaRPr lang="ru-RU" dirty="0"/>
          </a:p>
        </p:txBody>
      </p:sp>
      <p:pic>
        <p:nvPicPr>
          <p:cNvPr id="3" name="Рисунок 2" descr="DSC003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214554"/>
            <a:ext cx="4643470" cy="3095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DSC00371.JPG"/>
          <p:cNvPicPr>
            <a:picLocks noChangeAspect="1"/>
          </p:cNvPicPr>
          <p:nvPr/>
        </p:nvPicPr>
        <p:blipFill>
          <a:blip r:embed="rId4" cstate="print"/>
          <a:srcRect r="25406"/>
          <a:stretch>
            <a:fillRect/>
          </a:stretch>
        </p:blipFill>
        <p:spPr>
          <a:xfrm>
            <a:off x="5000628" y="3000372"/>
            <a:ext cx="3786214" cy="3383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1235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Вождь миньо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34867">
            <a:off x="1683969" y="4052250"/>
            <a:ext cx="2652174" cy="244000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7772400" cy="1362456"/>
          </a:xfrm>
        </p:spPr>
        <p:txBody>
          <a:bodyPr/>
          <a:lstStyle/>
          <a:p>
            <a:pPr algn="ctr"/>
            <a:r>
              <a:rPr lang="ru-RU" dirty="0" smtClean="0"/>
              <a:t>Выбор Вождей</a:t>
            </a:r>
            <a:endParaRPr lang="ru-RU" dirty="0"/>
          </a:p>
        </p:txBody>
      </p:sp>
      <p:pic>
        <p:nvPicPr>
          <p:cNvPr id="6" name="Рисунок 5" descr="Пятниц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60358">
            <a:off x="155206" y="2367350"/>
            <a:ext cx="2124075" cy="2152650"/>
          </a:xfrm>
          <a:prstGeom prst="rect">
            <a:avLst/>
          </a:prstGeom>
        </p:spPr>
      </p:pic>
      <p:pic>
        <p:nvPicPr>
          <p:cNvPr id="8" name="Рисунок 7" descr="Вождь образован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93832">
            <a:off x="7198688" y="2064346"/>
            <a:ext cx="1180581" cy="1028591"/>
          </a:xfrm>
          <a:prstGeom prst="rect">
            <a:avLst/>
          </a:prstGeom>
        </p:spPr>
      </p:pic>
      <p:pic>
        <p:nvPicPr>
          <p:cNvPr id="9" name="Рисунок 8" descr="Вождь печати.jpg"/>
          <p:cNvPicPr>
            <a:picLocks noChangeAspect="1"/>
          </p:cNvPicPr>
          <p:nvPr/>
        </p:nvPicPr>
        <p:blipFill>
          <a:blip r:embed="rId6" cstate="print"/>
          <a:srcRect l="18216"/>
          <a:stretch>
            <a:fillRect/>
          </a:stretch>
        </p:blipFill>
        <p:spPr>
          <a:xfrm rot="271966">
            <a:off x="6439865" y="4012959"/>
            <a:ext cx="2208604" cy="2160438"/>
          </a:xfrm>
          <a:prstGeom prst="rect">
            <a:avLst/>
          </a:prstGeom>
        </p:spPr>
      </p:pic>
      <p:pic>
        <p:nvPicPr>
          <p:cNvPr id="10" name="Рисунок 9" descr="Вождь труд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305148">
            <a:off x="4166322" y="2811560"/>
            <a:ext cx="2362200" cy="2305050"/>
          </a:xfrm>
          <a:prstGeom prst="rect">
            <a:avLst/>
          </a:prstGeom>
        </p:spPr>
      </p:pic>
    </p:spTree>
  </p:cSld>
  <p:clrMapOvr>
    <a:masterClrMapping/>
  </p:clrMapOvr>
  <p:transition advTm="2672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добрые де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4126" y="1857364"/>
            <a:ext cx="2963716" cy="27770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8662" y="5072074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Соловьева Дарья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8" name="Рисунок 7" descr="DSC00634.JPG"/>
          <p:cNvPicPr>
            <a:picLocks noChangeAspect="1"/>
          </p:cNvPicPr>
          <p:nvPr/>
        </p:nvPicPr>
        <p:blipFill>
          <a:blip r:embed="rId4" cstate="print"/>
          <a:srcRect l="27344" r="17968"/>
          <a:stretch>
            <a:fillRect/>
          </a:stretch>
        </p:blipFill>
        <p:spPr>
          <a:xfrm>
            <a:off x="3857620" y="285728"/>
            <a:ext cx="5000660" cy="609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714348" y="5786454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Правая рука классного руководителя и воспитателя.</a:t>
            </a:r>
            <a:endParaRPr lang="ru-RU" dirty="0"/>
          </a:p>
        </p:txBody>
      </p:sp>
    </p:spTree>
  </p:cSld>
  <p:clrMapOvr>
    <a:masterClrMapping/>
  </p:clrMapOvr>
  <p:transition advTm="3547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0621.JPG"/>
          <p:cNvPicPr>
            <a:picLocks noChangeAspect="1"/>
          </p:cNvPicPr>
          <p:nvPr/>
        </p:nvPicPr>
        <p:blipFill>
          <a:blip r:embed="rId3" cstate="print"/>
          <a:srcRect l="22656" r="25781"/>
          <a:stretch>
            <a:fillRect/>
          </a:stretch>
        </p:blipFill>
        <p:spPr>
          <a:xfrm>
            <a:off x="4071934" y="285728"/>
            <a:ext cx="4714908" cy="609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добрые дел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1857364"/>
            <a:ext cx="3000396" cy="27770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8662" y="5072074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Базарова Алиса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5643578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Организует добрые дела за плохое поведение учеников на уроках.</a:t>
            </a:r>
            <a:endParaRPr lang="ru-RU" dirty="0"/>
          </a:p>
        </p:txBody>
      </p:sp>
    </p:spTree>
  </p:cSld>
  <p:clrMapOvr>
    <a:masterClrMapping/>
  </p:clrMapOvr>
  <p:transition advTm="3516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добрые де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4548" y="1857364"/>
            <a:ext cx="2782872" cy="27770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8662" y="5072074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Солдатова Таисия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DSC00627.JPG"/>
          <p:cNvPicPr>
            <a:picLocks noChangeAspect="1"/>
          </p:cNvPicPr>
          <p:nvPr/>
        </p:nvPicPr>
        <p:blipFill>
          <a:blip r:embed="rId4" cstate="print"/>
          <a:srcRect l="21094" t="5468" r="31250"/>
          <a:stretch>
            <a:fillRect/>
          </a:stretch>
        </p:blipFill>
        <p:spPr>
          <a:xfrm>
            <a:off x="4143372" y="714356"/>
            <a:ext cx="4357718" cy="5762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42910" y="5715016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Ответственная за порядок в игровой комнате и дежурство.</a:t>
            </a:r>
            <a:endParaRPr lang="ru-RU" dirty="0"/>
          </a:p>
        </p:txBody>
      </p:sp>
    </p:spTree>
  </p:cSld>
  <p:clrMapOvr>
    <a:masterClrMapping/>
  </p:clrMapOvr>
  <p:transition advTm="3047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добрые де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2316" y="1857364"/>
            <a:ext cx="2867335" cy="27770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8662" y="5072074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7030A0"/>
                </a:solidFill>
              </a:rPr>
              <a:t>Волженина</a:t>
            </a:r>
            <a:r>
              <a:rPr lang="ru-RU" sz="2400" b="1" dirty="0" smtClean="0">
                <a:solidFill>
                  <a:srgbClr val="7030A0"/>
                </a:solidFill>
              </a:rPr>
              <a:t> Дарья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DSC00631.JPG"/>
          <p:cNvPicPr>
            <a:picLocks noChangeAspect="1"/>
          </p:cNvPicPr>
          <p:nvPr/>
        </p:nvPicPr>
        <p:blipFill>
          <a:blip r:embed="rId4" cstate="print"/>
          <a:srcRect l="22656" r="21094"/>
          <a:stretch>
            <a:fillRect/>
          </a:stretch>
        </p:blipFill>
        <p:spPr>
          <a:xfrm>
            <a:off x="4000464" y="500042"/>
            <a:ext cx="5143536" cy="609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714348" y="5715016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Оформляет информационный стенд в игровой комнате.</a:t>
            </a:r>
            <a:endParaRPr lang="ru-RU" dirty="0"/>
          </a:p>
        </p:txBody>
      </p:sp>
    </p:spTree>
  </p:cSld>
  <p:clrMapOvr>
    <a:masterClrMapping/>
  </p:clrMapOvr>
  <p:transition advTm="2922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добрые де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973" y="1857364"/>
            <a:ext cx="2742021" cy="27770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5072074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chemeClr val="accent3">
                    <a:lumMod val="75000"/>
                  </a:schemeClr>
                </a:solidFill>
              </a:rPr>
              <a:t>Амборская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 Дарья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Рисунок 4" descr="DSC00635.JPG"/>
          <p:cNvPicPr>
            <a:picLocks noChangeAspect="1"/>
          </p:cNvPicPr>
          <p:nvPr/>
        </p:nvPicPr>
        <p:blipFill>
          <a:blip r:embed="rId4" cstate="print"/>
          <a:srcRect l="18750" r="27344"/>
          <a:stretch>
            <a:fillRect/>
          </a:stretch>
        </p:blipFill>
        <p:spPr>
          <a:xfrm>
            <a:off x="3929058" y="428604"/>
            <a:ext cx="4929222" cy="609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928662" y="5929330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Помогает вести подсчёт финансовых расходов.</a:t>
            </a:r>
            <a:endParaRPr lang="ru-RU" dirty="0"/>
          </a:p>
        </p:txBody>
      </p:sp>
    </p:spTree>
  </p:cSld>
  <p:clrMapOvr>
    <a:masterClrMapping/>
  </p:clrMapOvr>
  <p:transition advTm="3203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добрые де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203" y="1857364"/>
            <a:ext cx="2715562" cy="27770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8662" y="5072074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Сютков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Роман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8" name="Рисунок 7" descr="DSC00640.JPG"/>
          <p:cNvPicPr>
            <a:picLocks noChangeAspect="1"/>
          </p:cNvPicPr>
          <p:nvPr/>
        </p:nvPicPr>
        <p:blipFill>
          <a:blip r:embed="rId4" cstate="print"/>
          <a:srcRect l="26562" r="26562"/>
          <a:stretch>
            <a:fillRect/>
          </a:stretch>
        </p:blipFill>
        <p:spPr>
          <a:xfrm>
            <a:off x="4357686" y="357166"/>
            <a:ext cx="4286280" cy="609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571472" y="5715016"/>
            <a:ext cx="36433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Следит за формой на физкультуру одноклассников и порядком в игровой.</a:t>
            </a:r>
            <a:endParaRPr lang="ru-RU" dirty="0"/>
          </a:p>
        </p:txBody>
      </p:sp>
    </p:spTree>
  </p:cSld>
  <p:clrMapOvr>
    <a:masterClrMapping/>
  </p:clrMapOvr>
  <p:transition advTm="2672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добрые де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6044" y="1857364"/>
            <a:ext cx="2839880" cy="27770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8662" y="4929198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Черкашин Данил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DSC00641.JPG"/>
          <p:cNvPicPr>
            <a:picLocks noChangeAspect="1"/>
          </p:cNvPicPr>
          <p:nvPr/>
        </p:nvPicPr>
        <p:blipFill>
          <a:blip r:embed="rId4" cstate="print"/>
          <a:srcRect l="17187" r="21094"/>
          <a:stretch>
            <a:fillRect/>
          </a:stretch>
        </p:blipFill>
        <p:spPr>
          <a:xfrm>
            <a:off x="3628201" y="571480"/>
            <a:ext cx="5158641" cy="55721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571472" y="5500702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Следит за употреблением нецензурной лексики и  оплатой штрафа в виде копеечки в копилку в виде миньона.</a:t>
            </a:r>
            <a:endParaRPr lang="ru-RU" dirty="0"/>
          </a:p>
        </p:txBody>
      </p:sp>
    </p:spTree>
  </p:cSld>
  <p:clrMapOvr>
    <a:masterClrMapping/>
  </p:clrMapOvr>
  <p:transition advTm="5438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0621.JPG"/>
          <p:cNvPicPr>
            <a:picLocks noChangeAspect="1"/>
          </p:cNvPicPr>
          <p:nvPr/>
        </p:nvPicPr>
        <p:blipFill>
          <a:blip r:embed="rId3" cstate="print"/>
          <a:srcRect l="22727" r="16667"/>
          <a:stretch>
            <a:fillRect/>
          </a:stretch>
        </p:blipFill>
        <p:spPr>
          <a:xfrm>
            <a:off x="4286248" y="1142984"/>
            <a:ext cx="4247314" cy="46720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добрые дел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1871194"/>
            <a:ext cx="3000396" cy="27493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8662" y="4929198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Бадикова Ангелина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5643578"/>
            <a:ext cx="357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Следит за ведением дневников и дневника связи, где учителя записывают домашнее </a:t>
            </a:r>
            <a:r>
              <a:rPr lang="ru-RU" dirty="0" smtClean="0"/>
              <a:t>задание.</a:t>
            </a:r>
            <a:endParaRPr lang="ru-RU" dirty="0"/>
          </a:p>
        </p:txBody>
      </p:sp>
    </p:spTree>
  </p:cSld>
  <p:clrMapOvr>
    <a:masterClrMapping/>
  </p:clrMapOvr>
  <p:transition advTm="3735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714488"/>
            <a:ext cx="2857520" cy="1939811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Таинственный остров «Всплывшая Атлантида»</a:t>
            </a:r>
            <a:endParaRPr lang="ru-RU" sz="3200" dirty="0"/>
          </a:p>
        </p:txBody>
      </p:sp>
      <p:pic>
        <p:nvPicPr>
          <p:cNvPr id="5" name="Рисунок 4" descr="103856114-max-800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39" b="1639"/>
          <a:stretch>
            <a:fillRect/>
          </a:stretch>
        </p:blipFill>
        <p:spPr/>
      </p:pic>
    </p:spTree>
  </p:cSld>
  <p:clrMapOvr>
    <a:masterClrMapping/>
  </p:clrMapOvr>
  <p:transition advTm="7359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99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3429000"/>
            <a:ext cx="4714876" cy="31432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Спортивные испытания на тотем</a:t>
            </a:r>
            <a:endParaRPr lang="ru-RU" dirty="0"/>
          </a:p>
        </p:txBody>
      </p:sp>
      <p:pic>
        <p:nvPicPr>
          <p:cNvPr id="3" name="Рисунок 2" descr="DSC099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2143115"/>
            <a:ext cx="4143404" cy="2762269"/>
          </a:xfrm>
          <a:prstGeom prst="rect">
            <a:avLst/>
          </a:prstGeom>
        </p:spPr>
      </p:pic>
      <p:pic>
        <p:nvPicPr>
          <p:cNvPr id="5" name="Рисунок 4" descr="DSC0993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1428736"/>
            <a:ext cx="2857488" cy="1904992"/>
          </a:xfrm>
          <a:prstGeom prst="rect">
            <a:avLst/>
          </a:prstGeom>
        </p:spPr>
      </p:pic>
      <p:pic>
        <p:nvPicPr>
          <p:cNvPr id="6" name="Рисунок 5" descr="DSC0994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1538" y="5000636"/>
            <a:ext cx="2428860" cy="1619240"/>
          </a:xfrm>
          <a:prstGeom prst="rect">
            <a:avLst/>
          </a:prstGeom>
        </p:spPr>
      </p:pic>
    </p:spTree>
  </p:cSld>
  <p:clrMapOvr>
    <a:masterClrMapping/>
  </p:clrMapOvr>
  <p:transition advTm="12016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305800" cy="1143000"/>
          </a:xfrm>
        </p:spPr>
        <p:txBody>
          <a:bodyPr/>
          <a:lstStyle/>
          <a:p>
            <a:pPr algn="ctr"/>
            <a:r>
              <a:rPr lang="ru-RU" dirty="0" smtClean="0"/>
              <a:t>Перекус у Робинзона</a:t>
            </a:r>
            <a:endParaRPr lang="ru-RU" dirty="0"/>
          </a:p>
        </p:txBody>
      </p:sp>
      <p:pic>
        <p:nvPicPr>
          <p:cNvPr id="3" name="Рисунок 2" descr="DSC099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571612"/>
            <a:ext cx="4214842" cy="28098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DSC099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4000504"/>
            <a:ext cx="3214678" cy="2143119"/>
          </a:xfrm>
          <a:prstGeom prst="rect">
            <a:avLst/>
          </a:prstGeom>
        </p:spPr>
      </p:pic>
      <p:pic>
        <p:nvPicPr>
          <p:cNvPr id="5" name="Рисунок 4" descr="DSC099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1643050"/>
            <a:ext cx="3286116" cy="2190744"/>
          </a:xfrm>
          <a:prstGeom prst="rect">
            <a:avLst/>
          </a:prstGeom>
        </p:spPr>
      </p:pic>
      <p:pic>
        <p:nvPicPr>
          <p:cNvPr id="6" name="Рисунок 5" descr="DSC0992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85918" y="4500570"/>
            <a:ext cx="3071802" cy="2047868"/>
          </a:xfrm>
          <a:prstGeom prst="rect">
            <a:avLst/>
          </a:prstGeom>
        </p:spPr>
      </p:pic>
    </p:spTree>
  </p:cSld>
  <p:clrMapOvr>
    <a:masterClrMapping/>
  </p:clrMapOvr>
  <p:transition advTm="11969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dirty="0" smtClean="0"/>
              <a:t>Морская </a:t>
            </a:r>
            <a:r>
              <a:rPr lang="ru-RU" sz="6000" dirty="0" err="1" smtClean="0"/>
              <a:t>фотосессия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795774"/>
          </a:xfrm>
        </p:spPr>
        <p:txBody>
          <a:bodyPr/>
          <a:lstStyle/>
          <a:p>
            <a:pPr algn="r"/>
            <a:r>
              <a:rPr lang="ru-RU" dirty="0" smtClean="0"/>
              <a:t>Создание </a:t>
            </a:r>
            <a:r>
              <a:rPr lang="ru-RU" dirty="0" err="1" smtClean="0"/>
              <a:t>аватарок</a:t>
            </a:r>
            <a:r>
              <a:rPr lang="ru-RU" dirty="0" smtClean="0"/>
              <a:t> в фотоальбом класса</a:t>
            </a:r>
            <a:endParaRPr lang="ru-RU" dirty="0"/>
          </a:p>
        </p:txBody>
      </p:sp>
      <p:pic>
        <p:nvPicPr>
          <p:cNvPr id="4" name="Рисунок 3" descr="DSC00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00298" y="3381372"/>
            <a:ext cx="4643470" cy="30956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advTm="8171"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мборская web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60269">
            <a:off x="417412" y="466742"/>
            <a:ext cx="3810671" cy="2858003"/>
          </a:xfrm>
          <a:prstGeom prst="rect">
            <a:avLst/>
          </a:prstGeom>
        </p:spPr>
      </p:pic>
      <p:pic>
        <p:nvPicPr>
          <p:cNvPr id="3" name="Рисунок 2" descr="Бадикова_web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357166"/>
            <a:ext cx="4452942" cy="3144890"/>
          </a:xfrm>
          <a:prstGeom prst="rect">
            <a:avLst/>
          </a:prstGeom>
        </p:spPr>
      </p:pic>
      <p:pic>
        <p:nvPicPr>
          <p:cNvPr id="4" name="Рисунок 3" descr="Бойко _webk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05939">
            <a:off x="4836930" y="3596233"/>
            <a:ext cx="3893266" cy="2919950"/>
          </a:xfrm>
          <a:prstGeom prst="rect">
            <a:avLst/>
          </a:prstGeom>
        </p:spPr>
      </p:pic>
      <p:pic>
        <p:nvPicPr>
          <p:cNvPr id="5" name="Рисунок 4" descr="Волженина webk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3679013"/>
            <a:ext cx="3571900" cy="2678925"/>
          </a:xfrm>
          <a:prstGeom prst="rect">
            <a:avLst/>
          </a:prstGeom>
        </p:spPr>
      </p:pic>
    </p:spTree>
  </p:cSld>
  <p:clrMapOvr>
    <a:masterClrMapping/>
  </p:clrMapOvr>
  <p:transition advTm="2313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мборская web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60269">
            <a:off x="454328" y="420051"/>
            <a:ext cx="3772967" cy="2829726"/>
          </a:xfrm>
          <a:prstGeom prst="rect">
            <a:avLst/>
          </a:prstGeom>
        </p:spPr>
      </p:pic>
      <p:pic>
        <p:nvPicPr>
          <p:cNvPr id="3" name="Рисунок 2" descr="Бадикова_web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3429000"/>
            <a:ext cx="4193186" cy="3144890"/>
          </a:xfrm>
          <a:prstGeom prst="rect">
            <a:avLst/>
          </a:prstGeom>
        </p:spPr>
      </p:pic>
      <p:pic>
        <p:nvPicPr>
          <p:cNvPr id="4" name="Рисунок 3" descr="жатиков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46801">
            <a:off x="4857752" y="357166"/>
            <a:ext cx="3952876" cy="2964657"/>
          </a:xfrm>
          <a:prstGeom prst="rect">
            <a:avLst/>
          </a:prstGeom>
        </p:spPr>
      </p:pic>
    </p:spTree>
  </p:cSld>
  <p:clrMapOvr>
    <a:masterClrMapping/>
  </p:clrMapOvr>
  <p:transition advTm="336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мборская web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60269">
            <a:off x="537904" y="2252424"/>
            <a:ext cx="3854507" cy="3854507"/>
          </a:xfrm>
          <a:prstGeom prst="rect">
            <a:avLst/>
          </a:prstGeom>
        </p:spPr>
      </p:pic>
      <p:pic>
        <p:nvPicPr>
          <p:cNvPr id="4" name="Рисунок 3" descr="жатиков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46801">
            <a:off x="4709029" y="137029"/>
            <a:ext cx="3963043" cy="3963043"/>
          </a:xfrm>
          <a:prstGeom prst="rect">
            <a:avLst/>
          </a:prstGeom>
        </p:spPr>
      </p:pic>
    </p:spTree>
  </p:cSld>
  <p:clrMapOvr>
    <a:masterClrMapping/>
  </p:clrMapOvr>
  <p:transition advTm="2546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мборская web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60269">
            <a:off x="454328" y="420051"/>
            <a:ext cx="3772967" cy="2829725"/>
          </a:xfrm>
          <a:prstGeom prst="rect">
            <a:avLst/>
          </a:prstGeom>
        </p:spPr>
      </p:pic>
      <p:pic>
        <p:nvPicPr>
          <p:cNvPr id="3" name="Рисунок 2" descr="Бадикова_web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3429000"/>
            <a:ext cx="4193186" cy="3144889"/>
          </a:xfrm>
          <a:prstGeom prst="rect">
            <a:avLst/>
          </a:prstGeom>
        </p:spPr>
      </p:pic>
      <p:pic>
        <p:nvPicPr>
          <p:cNvPr id="4" name="Рисунок 3" descr="жатиков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46801">
            <a:off x="4857752" y="357166"/>
            <a:ext cx="3952876" cy="2964657"/>
          </a:xfrm>
          <a:prstGeom prst="rect">
            <a:avLst/>
          </a:prstGeom>
        </p:spPr>
      </p:pic>
    </p:spTree>
  </p:cSld>
  <p:clrMapOvr>
    <a:masterClrMapping/>
  </p:clrMapOvr>
  <p:transition advTm="239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мборская web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60269">
            <a:off x="417412" y="466742"/>
            <a:ext cx="3810670" cy="2858003"/>
          </a:xfrm>
          <a:prstGeom prst="rect">
            <a:avLst/>
          </a:prstGeom>
        </p:spPr>
      </p:pic>
      <p:pic>
        <p:nvPicPr>
          <p:cNvPr id="3" name="Рисунок 2" descr="Бадикова_web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30440" y="357166"/>
            <a:ext cx="4193186" cy="3144890"/>
          </a:xfrm>
          <a:prstGeom prst="rect">
            <a:avLst/>
          </a:prstGeom>
        </p:spPr>
      </p:pic>
      <p:pic>
        <p:nvPicPr>
          <p:cNvPr id="4" name="Рисунок 3" descr="Бойко _webk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05939">
            <a:off x="4836930" y="3596233"/>
            <a:ext cx="3893266" cy="2919949"/>
          </a:xfrm>
          <a:prstGeom prst="rect">
            <a:avLst/>
          </a:prstGeom>
        </p:spPr>
      </p:pic>
      <p:pic>
        <p:nvPicPr>
          <p:cNvPr id="5" name="Рисунок 4" descr="Волженина webk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3679013"/>
            <a:ext cx="3571900" cy="2678925"/>
          </a:xfrm>
          <a:prstGeom prst="rect">
            <a:avLst/>
          </a:prstGeom>
        </p:spPr>
      </p:pic>
    </p:spTree>
  </p:cSld>
  <p:clrMapOvr>
    <a:masterClrMapping/>
  </p:clrMapOvr>
  <p:transition advTm="2687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мборская web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60269">
            <a:off x="537904" y="2252424"/>
            <a:ext cx="3854507" cy="3854507"/>
          </a:xfrm>
          <a:prstGeom prst="rect">
            <a:avLst/>
          </a:prstGeom>
        </p:spPr>
      </p:pic>
      <p:pic>
        <p:nvPicPr>
          <p:cNvPr id="4" name="Рисунок 3" descr="жатиков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46801">
            <a:off x="4709029" y="137029"/>
            <a:ext cx="3963043" cy="3963043"/>
          </a:xfrm>
          <a:prstGeom prst="rect">
            <a:avLst/>
          </a:prstGeom>
        </p:spPr>
      </p:pic>
    </p:spTree>
  </p:cSld>
  <p:clrMapOvr>
    <a:masterClrMapping/>
  </p:clrMapOvr>
  <p:transition advTm="4141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мборская web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60269">
            <a:off x="454328" y="578044"/>
            <a:ext cx="3772967" cy="2513739"/>
          </a:xfrm>
          <a:prstGeom prst="rect">
            <a:avLst/>
          </a:prstGeom>
        </p:spPr>
      </p:pic>
      <p:pic>
        <p:nvPicPr>
          <p:cNvPr id="3" name="Рисунок 2" descr="Бадикова_web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3594106"/>
            <a:ext cx="4193186" cy="2814676"/>
          </a:xfrm>
          <a:prstGeom prst="rect">
            <a:avLst/>
          </a:prstGeom>
        </p:spPr>
      </p:pic>
      <p:pic>
        <p:nvPicPr>
          <p:cNvPr id="4" name="Рисунок 3" descr="жатиков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46801">
            <a:off x="4857752" y="357166"/>
            <a:ext cx="3952876" cy="2964657"/>
          </a:xfrm>
          <a:prstGeom prst="rect">
            <a:avLst/>
          </a:prstGeom>
        </p:spPr>
      </p:pic>
    </p:spTree>
  </p:cSld>
  <p:clrMapOvr>
    <a:masterClrMapping/>
  </p:clrMapOvr>
  <p:transition advTm="2703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571480"/>
            <a:ext cx="2743200" cy="628632"/>
          </a:xfrm>
        </p:spPr>
        <p:txBody>
          <a:bodyPr/>
          <a:lstStyle/>
          <a:p>
            <a:r>
              <a:rPr lang="ru-RU" sz="3600" dirty="0" smtClean="0"/>
              <a:t>1 сентября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71472" y="1214422"/>
            <a:ext cx="3357586" cy="42862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Распределение по племенам</a:t>
            </a:r>
            <a:endParaRPr lang="ru-RU" sz="1800" dirty="0"/>
          </a:p>
        </p:txBody>
      </p:sp>
      <p:pic>
        <p:nvPicPr>
          <p:cNvPr id="6" name="Содержимое 5" descr="DSC09829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 rot="21210049">
            <a:off x="462159" y="2350025"/>
            <a:ext cx="5111750" cy="3407833"/>
          </a:xfrm>
        </p:spPr>
      </p:pic>
      <p:pic>
        <p:nvPicPr>
          <p:cNvPr id="8" name="Рисунок 7" descr="DSC098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25175">
            <a:off x="5341569" y="700788"/>
            <a:ext cx="3394680" cy="2263120"/>
          </a:xfrm>
          <a:prstGeom prst="rect">
            <a:avLst/>
          </a:prstGeom>
        </p:spPr>
      </p:pic>
      <p:pic>
        <p:nvPicPr>
          <p:cNvPr id="9" name="Рисунок 8" descr="DSC09867.JPG"/>
          <p:cNvPicPr>
            <a:picLocks noChangeAspect="1"/>
          </p:cNvPicPr>
          <p:nvPr/>
        </p:nvPicPr>
        <p:blipFill>
          <a:blip r:embed="rId5" cstate="print"/>
          <a:srcRect l="11267" r="40845"/>
          <a:stretch>
            <a:fillRect/>
          </a:stretch>
        </p:blipFill>
        <p:spPr>
          <a:xfrm rot="255180">
            <a:off x="6000760" y="3157219"/>
            <a:ext cx="2428892" cy="3381377"/>
          </a:xfrm>
          <a:prstGeom prst="rect">
            <a:avLst/>
          </a:prstGeom>
        </p:spPr>
      </p:pic>
    </p:spTree>
  </p:cSld>
  <p:clrMapOvr>
    <a:masterClrMapping/>
  </p:clrMapOvr>
  <p:transition advTm="15625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Награждение племени-победителя «</a:t>
            </a:r>
            <a:r>
              <a:rPr lang="ru-RU" dirty="0" err="1" smtClean="0"/>
              <a:t>Нагарнуки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6" name="Содержимое 5" descr="DSC0037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330460">
            <a:off x="4985514" y="2116398"/>
            <a:ext cx="4038600" cy="2692400"/>
          </a:xfrm>
        </p:spPr>
      </p:pic>
      <p:pic>
        <p:nvPicPr>
          <p:cNvPr id="5" name="Содержимое 4" descr="DSC00396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2428860" y="4214818"/>
            <a:ext cx="3500462" cy="2333641"/>
          </a:xfrm>
        </p:spPr>
      </p:pic>
      <p:pic>
        <p:nvPicPr>
          <p:cNvPr id="7" name="Рисунок 6" descr="DSC003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806498">
            <a:off x="238012" y="1970379"/>
            <a:ext cx="3778069" cy="2518713"/>
          </a:xfrm>
          <a:prstGeom prst="rect">
            <a:avLst/>
          </a:prstGeom>
        </p:spPr>
      </p:pic>
    </p:spTree>
  </p:cSld>
  <p:clrMapOvr>
    <a:masterClrMapping/>
  </p:clrMapOvr>
  <p:transition advTm="475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98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98147">
            <a:off x="456850" y="639058"/>
            <a:ext cx="4825480" cy="3216987"/>
          </a:xfrm>
          <a:prstGeom prst="rect">
            <a:avLst/>
          </a:prstGeom>
        </p:spPr>
      </p:pic>
      <p:pic>
        <p:nvPicPr>
          <p:cNvPr id="4" name="Рисунок 3" descr="DSC098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3429000"/>
            <a:ext cx="4500562" cy="3000375"/>
          </a:xfrm>
          <a:prstGeom prst="rect">
            <a:avLst/>
          </a:prstGeom>
        </p:spPr>
      </p:pic>
      <p:pic>
        <p:nvPicPr>
          <p:cNvPr id="5" name="Рисунок 4" descr="DSC0986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72198" y="1000108"/>
            <a:ext cx="2714644" cy="1809763"/>
          </a:xfrm>
          <a:prstGeom prst="rect">
            <a:avLst/>
          </a:prstGeom>
        </p:spPr>
      </p:pic>
      <p:pic>
        <p:nvPicPr>
          <p:cNvPr id="6" name="Рисунок 5" descr="DSC0983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4500570"/>
            <a:ext cx="2714644" cy="1809763"/>
          </a:xfrm>
          <a:prstGeom prst="rect">
            <a:avLst/>
          </a:prstGeom>
        </p:spPr>
      </p:pic>
    </p:spTree>
  </p:cSld>
  <p:clrMapOvr>
    <a:masterClrMapping/>
  </p:clrMapOvr>
  <p:transition advTm="9281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98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98147">
            <a:off x="456850" y="639058"/>
            <a:ext cx="4825480" cy="3216986"/>
          </a:xfrm>
          <a:prstGeom prst="rect">
            <a:avLst/>
          </a:prstGeom>
        </p:spPr>
      </p:pic>
      <p:pic>
        <p:nvPicPr>
          <p:cNvPr id="4" name="Рисунок 3" descr="DSC098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3429000"/>
            <a:ext cx="4500562" cy="3000374"/>
          </a:xfrm>
          <a:prstGeom prst="rect">
            <a:avLst/>
          </a:prstGeom>
        </p:spPr>
      </p:pic>
      <p:pic>
        <p:nvPicPr>
          <p:cNvPr id="5" name="Рисунок 4" descr="DSC0986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72198" y="1000108"/>
            <a:ext cx="2714644" cy="1809762"/>
          </a:xfrm>
          <a:prstGeom prst="rect">
            <a:avLst/>
          </a:prstGeom>
        </p:spPr>
      </p:pic>
      <p:pic>
        <p:nvPicPr>
          <p:cNvPr id="6" name="Рисунок 5" descr="DSC0983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4500570"/>
            <a:ext cx="2714644" cy="1809762"/>
          </a:xfrm>
          <a:prstGeom prst="rect">
            <a:avLst/>
          </a:prstGeom>
        </p:spPr>
      </p:pic>
    </p:spTree>
  </p:cSld>
  <p:clrMapOvr>
    <a:masterClrMapping/>
  </p:clrMapOvr>
  <p:transition advTm="13359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214422"/>
            <a:ext cx="7772400" cy="1362456"/>
          </a:xfrm>
        </p:spPr>
        <p:txBody>
          <a:bodyPr/>
          <a:lstStyle/>
          <a:p>
            <a:pPr algn="ctr"/>
            <a:r>
              <a:rPr lang="ru-RU" sz="8000" dirty="0" smtClean="0"/>
              <a:t>Племена</a:t>
            </a:r>
            <a:endParaRPr lang="ru-RU" sz="8000" dirty="0"/>
          </a:p>
        </p:txBody>
      </p:sp>
      <p:pic>
        <p:nvPicPr>
          <p:cNvPr id="4" name="Рисунок 3" descr="depositphotos_29816519-Treasure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3286124"/>
            <a:ext cx="3613038" cy="28819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image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2928934"/>
            <a:ext cx="1971675" cy="23145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mages (1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2857496"/>
            <a:ext cx="1800225" cy="2543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Tm="2734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3071811"/>
            <a:ext cx="4040188" cy="659352"/>
          </a:xfrm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Бабуины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14878" y="3143249"/>
            <a:ext cx="4041775" cy="654843"/>
          </a:xfrm>
        </p:spPr>
        <p:txBody>
          <a:bodyPr/>
          <a:lstStyle/>
          <a:p>
            <a:r>
              <a:rPr lang="ru-RU" dirty="0" smtClean="0"/>
              <a:t>Губка Даша и </a:t>
            </a:r>
            <a:r>
              <a:rPr lang="ru-RU" dirty="0" err="1" smtClean="0"/>
              <a:t>Красти</a:t>
            </a:r>
            <a:r>
              <a:rPr lang="ru-RU" dirty="0" smtClean="0"/>
              <a:t> Краб</a:t>
            </a:r>
            <a:endParaRPr lang="ru-RU" dirty="0"/>
          </a:p>
        </p:txBody>
      </p:sp>
      <p:pic>
        <p:nvPicPr>
          <p:cNvPr id="7" name="Содержимое 6" descr="DSC09894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357158" y="3786191"/>
            <a:ext cx="4040188" cy="2693459"/>
          </a:xfrm>
        </p:spPr>
      </p:pic>
      <p:pic>
        <p:nvPicPr>
          <p:cNvPr id="8" name="Содержимое 7" descr="DSC09908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714878" y="3786191"/>
            <a:ext cx="4041775" cy="2694517"/>
          </a:xfrm>
        </p:spPr>
      </p:pic>
      <p:pic>
        <p:nvPicPr>
          <p:cNvPr id="9" name="Содержимое 6" descr="DSC0989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500041"/>
            <a:ext cx="4040188" cy="2693459"/>
          </a:xfrm>
          <a:prstGeom prst="rect">
            <a:avLst/>
          </a:prstGeom>
        </p:spPr>
      </p:pic>
      <p:pic>
        <p:nvPicPr>
          <p:cNvPr id="10" name="Содержимое 6" descr="DSC0989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4876" y="500041"/>
            <a:ext cx="4040188" cy="2693458"/>
          </a:xfrm>
          <a:prstGeom prst="rect">
            <a:avLst/>
          </a:prstGeom>
        </p:spPr>
      </p:pic>
      <p:sp>
        <p:nvSpPr>
          <p:cNvPr id="11" name="Текст 2"/>
          <p:cNvSpPr txBox="1">
            <a:spLocks/>
          </p:cNvSpPr>
          <p:nvPr/>
        </p:nvSpPr>
        <p:spPr>
          <a:xfrm>
            <a:off x="357158" y="0"/>
            <a:ext cx="4040188" cy="659352"/>
          </a:xfrm>
          <a:prstGeom prst="rect">
            <a:avLst/>
          </a:prstGeom>
        </p:spPr>
        <p:txBody>
          <a:bodyPr vert="horz" lIns="45720" tIns="0" rIns="4572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Нагарнуки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Текст 2"/>
          <p:cNvSpPr txBox="1">
            <a:spLocks/>
          </p:cNvSpPr>
          <p:nvPr/>
        </p:nvSpPr>
        <p:spPr>
          <a:xfrm>
            <a:off x="4786314" y="0"/>
            <a:ext cx="4040188" cy="659352"/>
          </a:xfrm>
          <a:prstGeom prst="rect">
            <a:avLst/>
          </a:prstGeom>
        </p:spPr>
        <p:txBody>
          <a:bodyPr vert="horz" lIns="45720" tIns="0" rIns="4572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Девичье царство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Tm="25484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0"/>
                            </p:stCondLst>
                            <p:childTnLst>
                              <p:par>
                                <p:cTn id="3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0"/>
                            </p:stCondLst>
                            <p:childTnLst>
                              <p:par>
                                <p:cTn id="43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4000"/>
                            </p:stCondLst>
                            <p:childTnLst>
                              <p:par>
                                <p:cTn id="4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Торжественное вывешивание Карты</a:t>
            </a:r>
            <a:endParaRPr lang="ru-RU" sz="4000" dirty="0"/>
          </a:p>
        </p:txBody>
      </p:sp>
      <p:pic>
        <p:nvPicPr>
          <p:cNvPr id="4" name="Содержимое 3" descr="DSC0037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79922" y="1935163"/>
            <a:ext cx="6584156" cy="4389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797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SC099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3143248"/>
            <a:ext cx="4929190" cy="32861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3"/>
            <a:ext cx="3171820" cy="700070"/>
          </a:xfrm>
        </p:spPr>
        <p:txBody>
          <a:bodyPr/>
          <a:lstStyle/>
          <a:p>
            <a:r>
              <a:rPr lang="ru-RU" sz="2800" b="1" dirty="0" smtClean="0"/>
              <a:t>«Тропа испытаний»</a:t>
            </a:r>
            <a:endParaRPr lang="ru-RU" sz="2800" b="1" dirty="0"/>
          </a:p>
        </p:txBody>
      </p:sp>
      <p:pic>
        <p:nvPicPr>
          <p:cNvPr id="5" name="Содержимое 4" descr="DSC09896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 rot="501219">
            <a:off x="4854682" y="938396"/>
            <a:ext cx="3242034" cy="2161355"/>
          </a:xfrm>
        </p:spPr>
      </p:pic>
      <p:pic>
        <p:nvPicPr>
          <p:cNvPr id="6" name="Рисунок 5" descr="DSC099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092186">
            <a:off x="497366" y="1725074"/>
            <a:ext cx="3214678" cy="2143119"/>
          </a:xfrm>
          <a:prstGeom prst="rect">
            <a:avLst/>
          </a:prstGeom>
        </p:spPr>
      </p:pic>
    </p:spTree>
  </p:cSld>
  <p:clrMapOvr>
    <a:masterClrMapping/>
  </p:clrMapOvr>
  <p:transition advTm="13297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</TotalTime>
  <Words>163</Words>
  <Application>Microsoft Office PowerPoint</Application>
  <PresentationFormat>Экран (4:3)</PresentationFormat>
  <Paragraphs>36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«Искатели приключений»</vt:lpstr>
      <vt:lpstr>Таинственный остров «Всплывшая Атлантида»</vt:lpstr>
      <vt:lpstr>1 сентября</vt:lpstr>
      <vt:lpstr>Слайд 4</vt:lpstr>
      <vt:lpstr>Слайд 5</vt:lpstr>
      <vt:lpstr>Племена</vt:lpstr>
      <vt:lpstr>Слайд 7</vt:lpstr>
      <vt:lpstr>Торжественное вывешивание Карты</vt:lpstr>
      <vt:lpstr>«Тропа испытаний»</vt:lpstr>
      <vt:lpstr>Экраны племён</vt:lpstr>
      <vt:lpstr>Выбор Вождей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Спортивные испытания на тотем</vt:lpstr>
      <vt:lpstr>Перекус у Робинзона</vt:lpstr>
      <vt:lpstr>Морская фотосессия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Награждение племени-победителя «Нагарнуки»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«Искатели приключений»</dc:title>
  <cp:lastModifiedBy>Your User Name</cp:lastModifiedBy>
  <cp:revision>11</cp:revision>
  <dcterms:modified xsi:type="dcterms:W3CDTF">2017-01-15T17:53:47Z</dcterms:modified>
</cp:coreProperties>
</file>