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8" r:id="rId3"/>
    <p:sldId id="257" r:id="rId4"/>
    <p:sldId id="261" r:id="rId5"/>
    <p:sldId id="262" r:id="rId6"/>
    <p:sldId id="260" r:id="rId7"/>
    <p:sldId id="264" r:id="rId8"/>
    <p:sldId id="263" r:id="rId9"/>
    <p:sldId id="289" r:id="rId10"/>
    <p:sldId id="287" r:id="rId11"/>
    <p:sldId id="288" r:id="rId12"/>
    <p:sldId id="272" r:id="rId13"/>
    <p:sldId id="271" r:id="rId14"/>
    <p:sldId id="270" r:id="rId15"/>
    <p:sldId id="269" r:id="rId16"/>
    <p:sldId id="280" r:id="rId17"/>
    <p:sldId id="279" r:id="rId18"/>
    <p:sldId id="286" r:id="rId19"/>
    <p:sldId id="28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0000"/>
    <a:srgbClr val="F6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4" d="100"/>
          <a:sy n="44" d="100"/>
        </p:scale>
        <p:origin x="-57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326031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643572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5883861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540278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04817196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804931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253485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7514119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814675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065569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394230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367591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995935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657536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423748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280991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578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642918"/>
            <a:ext cx="8229600" cy="178595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«Мыловарение. Мыло своими руками»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71472" y="2071678"/>
            <a:ext cx="8229600" cy="209093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Monotype Corsiva" pitchFamily="66" charset="0"/>
              </a:rPr>
              <a:t>Исследовательский проект</a:t>
            </a:r>
            <a:endParaRPr lang="ru-RU" sz="4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6056" y="4113312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Выполнила:</a:t>
            </a:r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Другова Вероника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,</a:t>
            </a:r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Детский сад «Синеглазка»</a:t>
            </a:r>
            <a:b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г. </a:t>
            </a:r>
            <a:r>
              <a:rPr lang="ru-RU" sz="2400" dirty="0" err="1">
                <a:solidFill>
                  <a:srgbClr val="C00000"/>
                </a:solidFill>
                <a:latin typeface="Monotype Corsiva" pitchFamily="66" charset="0"/>
              </a:rPr>
              <a:t>Ноябрськ</a:t>
            </a:r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   </a:t>
            </a:r>
            <a:b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Руководитель:</a:t>
            </a:r>
            <a:b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dirty="0" err="1" smtClean="0">
                <a:solidFill>
                  <a:srgbClr val="C00000"/>
                </a:solidFill>
                <a:latin typeface="Monotype Corsiva" pitchFamily="66" charset="0"/>
              </a:rPr>
              <a:t>Вахренева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 Надежда Михайловна</a:t>
            </a:r>
          </a:p>
          <a:p>
            <a:endParaRPr lang="ru-RU" sz="2400" dirty="0"/>
          </a:p>
        </p:txBody>
      </p:sp>
      <p:pic>
        <p:nvPicPr>
          <p:cNvPr id="5" name="Рисунок 4" descr="F:\мыло\мыло 1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429000"/>
            <a:ext cx="400052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5846103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428604"/>
            <a:ext cx="7286675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Заслуга изобретении мыла принадлежит галльским племенам. Из сала и золы букового дерева галлы делали мазь, которую применяли для окрашивания волос и лечения кожных заболеваний.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Содержимое 5" descr="F:\мыло\мыло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643182"/>
            <a:ext cx="5742940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6101012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786" y="704850"/>
            <a:ext cx="7443814" cy="866762"/>
          </a:xfrm>
        </p:spPr>
        <p:txBody>
          <a:bodyPr/>
          <a:lstStyle/>
          <a:p>
            <a:r>
              <a:rPr lang="ru-RU" dirty="0" smtClean="0"/>
              <a:t>                      </a:t>
            </a:r>
            <a:r>
              <a:rPr lang="ru-RU" b="1" dirty="0" smtClean="0">
                <a:solidFill>
                  <a:srgbClr val="002060"/>
                </a:solidFill>
              </a:rPr>
              <a:t>Виды мыла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F:\мыло\мыло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00174"/>
            <a:ext cx="7643866" cy="50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1387386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Изготовление </a:t>
            </a:r>
            <a:r>
              <a:rPr lang="ru-RU" b="1" dirty="0" smtClean="0">
                <a:solidFill>
                  <a:srgbClr val="C00000"/>
                </a:solidFill>
              </a:rPr>
              <a:t>мыла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C00000"/>
                </a:solidFill>
              </a:rPr>
              <a:t>в домашних условиях.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285852" y="2133600"/>
            <a:ext cx="7248549" cy="451011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8000" b="1" dirty="0" smtClean="0"/>
              <a:t> </a:t>
            </a:r>
            <a:r>
              <a:rPr lang="ru-RU" sz="11200" b="1" dirty="0" smtClean="0"/>
              <a:t>Компоненты для изготовления мыла</a:t>
            </a:r>
            <a:endParaRPr lang="ru-RU" sz="11200" dirty="0" smtClean="0"/>
          </a:p>
          <a:p>
            <a:r>
              <a:rPr lang="ru-RU" sz="8000" b="1" dirty="0" smtClean="0">
                <a:solidFill>
                  <a:srgbClr val="002060"/>
                </a:solidFill>
              </a:rPr>
              <a:t>Для того, чтобы заняться мыловарением в домашних условиях, нам понадобится:</a:t>
            </a:r>
          </a:p>
          <a:p>
            <a:r>
              <a:rPr lang="ru-RU" sz="8000" b="1" dirty="0" smtClean="0">
                <a:solidFill>
                  <a:srgbClr val="002060"/>
                </a:solidFill>
              </a:rPr>
              <a:t>Специальная мыльная основа, либо уже готовое мыло, например «Детское».</a:t>
            </a:r>
          </a:p>
          <a:p>
            <a:r>
              <a:rPr lang="ru-RU" sz="8000" b="1" dirty="0" smtClean="0">
                <a:solidFill>
                  <a:srgbClr val="002060"/>
                </a:solidFill>
              </a:rPr>
              <a:t>Разнообразные масла, например облепиховое, виноградное. Они нужны для смягчения кожи.</a:t>
            </a:r>
          </a:p>
          <a:p>
            <a:r>
              <a:rPr lang="ru-RU" sz="8000" b="1" dirty="0" smtClean="0">
                <a:solidFill>
                  <a:srgbClr val="002060"/>
                </a:solidFill>
              </a:rPr>
              <a:t>Ароматические масла. Они нужны для придания мылу запаха. </a:t>
            </a:r>
          </a:p>
          <a:p>
            <a:r>
              <a:rPr lang="ru-RU" sz="8000" b="1" dirty="0" smtClean="0">
                <a:solidFill>
                  <a:srgbClr val="002060"/>
                </a:solidFill>
              </a:rPr>
              <a:t>эфирное масло апельсина и эвкалипта.</a:t>
            </a:r>
          </a:p>
          <a:p>
            <a:r>
              <a:rPr lang="ru-RU" sz="8000" b="1" dirty="0" smtClean="0">
                <a:solidFill>
                  <a:srgbClr val="002060"/>
                </a:solidFill>
              </a:rPr>
              <a:t>Красители. Можно приобрести специальные или использовать пищевые.</a:t>
            </a:r>
          </a:p>
          <a:p>
            <a:r>
              <a:rPr lang="ru-RU" sz="8000" b="1" dirty="0" smtClean="0">
                <a:solidFill>
                  <a:srgbClr val="002060"/>
                </a:solidFill>
              </a:rPr>
              <a:t>Формы для заливки мыла.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ru-RU" sz="8000" b="1" dirty="0" smtClean="0">
                <a:solidFill>
                  <a:srgbClr val="002060"/>
                </a:solidFill>
                <a:latin typeface="+mj-lt"/>
              </a:rPr>
            </a:br>
            <a:endParaRPr lang="ru-RU" sz="8000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511922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000"/>
                            </p:stCondLst>
                            <p:childTnLst>
                              <p:par>
                                <p:cTn id="1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8000"/>
                            </p:stCondLst>
                            <p:childTnLst>
                              <p:par>
                                <p:cTn id="14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28795" y="500042"/>
            <a:ext cx="6572296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Изготовление </a:t>
            </a:r>
            <a:r>
              <a:rPr lang="ru-RU" b="1" dirty="0" smtClean="0">
                <a:solidFill>
                  <a:srgbClr val="C00000"/>
                </a:solidFill>
              </a:rPr>
              <a:t>мыла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в домашних </a:t>
            </a:r>
            <a:r>
              <a:rPr lang="ru-RU" b="1" dirty="0" smtClean="0">
                <a:solidFill>
                  <a:srgbClr val="C00000"/>
                </a:solidFill>
              </a:rPr>
              <a:t>условиях.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Я</a:t>
            </a:r>
            <a:r>
              <a:rPr lang="ru-RU" dirty="0" smtClean="0">
                <a:solidFill>
                  <a:srgbClr val="002060"/>
                </a:solidFill>
              </a:rPr>
              <a:t> взяла детское мыло и все необходимые компоненты для изготовления.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19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3143248"/>
            <a:ext cx="428628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42563883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9916" y="2133600"/>
            <a:ext cx="5037667" cy="3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85852" y="571480"/>
            <a:ext cx="75804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Натерла морковь на крупной терке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создания цвета мыла.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760306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Нарезала мыло на небольшие кусочки.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571744"/>
            <a:ext cx="4429156" cy="332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89238863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607565"/>
            <a:ext cx="6589199" cy="128089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Переплавить </a:t>
            </a:r>
            <a:r>
              <a:rPr lang="ru-RU" b="1" dirty="0" smtClean="0">
                <a:solidFill>
                  <a:srgbClr val="C00000"/>
                </a:solidFill>
              </a:rPr>
              <a:t>мыло нужно на водяной бане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12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214554"/>
            <a:ext cx="5515520" cy="413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75340535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728" y="624110"/>
            <a:ext cx="7358114" cy="1947634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>
                <a:solidFill>
                  <a:srgbClr val="C00000"/>
                </a:solidFill>
              </a:rPr>
              <a:t>Для улучшения плавления добавил мед (0,5 ст. ложки), масло оливковое (3 ч.ложки), глицерин (1 ч. ложку).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09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928934"/>
            <a:ext cx="4680477" cy="3510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11499767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728" y="428604"/>
            <a:ext cx="7268416" cy="1071546"/>
          </a:xfrm>
        </p:spPr>
        <p:txBody>
          <a:bodyPr>
            <a:noAutofit/>
          </a:bodyPr>
          <a:lstStyle/>
          <a:p>
            <a:pPr lvl="0" algn="ctr"/>
            <a:r>
              <a:rPr lang="ru-RU" sz="2800" b="1" dirty="0" smtClean="0">
                <a:solidFill>
                  <a:srgbClr val="C00000"/>
                </a:solidFill>
              </a:rPr>
              <a:t>Вот что у меня получилось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/>
            </a:r>
            <a:br>
              <a:rPr lang="ru-RU" sz="2800" b="1" dirty="0">
                <a:solidFill>
                  <a:srgbClr val="002060"/>
                </a:solidFill>
              </a:rPr>
            </a:b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501354" y="3861048"/>
            <a:ext cx="3902991" cy="29969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LenOVO\Desktop\333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785926"/>
            <a:ext cx="5572164" cy="46603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6390718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err="1">
                <a:solidFill>
                  <a:srgbClr val="C00000"/>
                </a:solidFill>
                <a:latin typeface="Comic Sans MS" pitchFamily="66" charset="0"/>
              </a:rPr>
              <a:t>Вывод</a:t>
            </a:r>
            <a:r>
              <a:rPr lang="en-US" sz="4000" b="1" dirty="0">
                <a:solidFill>
                  <a:srgbClr val="C00000"/>
                </a:solidFill>
                <a:latin typeface="Comic Sans MS" pitchFamily="66" charset="0"/>
              </a:rPr>
              <a:t>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14400" y="1628800"/>
            <a:ext cx="7943880" cy="422909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современном мире на прилавках магазина представлено множество самого разнообразного мыла. В их состав входят самые разные компоненты. Мы можем выбрать нужный аромат, состав, форму. Но все же, мыло, сделанное своими руками, приятнее получить в подарок. Оно содержит в себе тепло рук, доброту и любовь к близким.</a:t>
            </a:r>
          </a:p>
          <a:p>
            <a:pPr>
              <a:buFont typeface="Wingdings 2" pitchFamily="18" charset="2"/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26049064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Мыловарение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42976" y="1500175"/>
            <a:ext cx="75724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Мыловарение не очень распространенное </a:t>
            </a:r>
            <a:r>
              <a:rPr lang="ru-RU" sz="2400" b="1" dirty="0" smtClean="0">
                <a:solidFill>
                  <a:srgbClr val="002060"/>
                </a:solidFill>
              </a:rPr>
              <a:t>увлечение, но стоит хотя бы один раз попробовать, не оторвёшься. Со временем мне захотелось узнать про мыло </a:t>
            </a:r>
            <a:r>
              <a:rPr lang="ru-RU" sz="2400" b="1" dirty="0" smtClean="0">
                <a:solidFill>
                  <a:srgbClr val="002060"/>
                </a:solidFill>
              </a:rPr>
              <a:t>больше.</a:t>
            </a:r>
            <a:r>
              <a:rPr lang="ru-RU" sz="2400" b="1" dirty="0" smtClean="0">
                <a:solidFill>
                  <a:srgbClr val="002060"/>
                </a:solidFill>
              </a:rPr>
              <a:t> Как раньше варили мыло, чем пользовались до мыла, какой у мыла состав. Многие всерьёз не задумываются над этой темой, но без мыла нам не обойтись. Мылом пользуются практически все. И в основном никто не задумывается, каким мылом моется, хотя это очень важно.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057468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Comic Sans MS" pitchFamily="66" charset="0"/>
              </a:rPr>
              <a:t>Гипотеза исследования: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357290" y="2143116"/>
            <a:ext cx="735811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 предположили, что если знать поэтапную технологию изготовления мыла, то можно сделать его самим в домашних условиях.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290608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620688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Comic Sans MS" pitchFamily="66" charset="0"/>
              </a:rPr>
              <a:t>Проблема исследования: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14348" y="2428868"/>
            <a:ext cx="8126812" cy="301906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800" b="1" dirty="0" smtClean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можно ли в домашних условиях изготовить мыло для дальнейшего её </a:t>
            </a:r>
            <a:r>
              <a:rPr lang="ru-RU" sz="3200" b="1" dirty="0" smtClean="0">
                <a:solidFill>
                  <a:srgbClr val="002060"/>
                </a:solidFill>
              </a:rPr>
              <a:t>использования.</a:t>
            </a:r>
            <a:endParaRPr lang="ru-RU" sz="3200" b="1" dirty="0">
              <a:solidFill>
                <a:srgbClr val="002060"/>
              </a:solidFill>
              <a:ea typeface="Calibri" pitchFamily="34" charset="0"/>
              <a:cs typeface="Times New Roman" pitchFamily="18" charset="0"/>
            </a:endParaRPr>
          </a:p>
          <a:p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2143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Comic Sans MS" pitchFamily="66" charset="0"/>
              </a:rPr>
              <a:t>Цель  исследования: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2780928"/>
            <a:ext cx="8867328" cy="3171056"/>
          </a:xfrm>
        </p:spPr>
        <p:txBody>
          <a:bodyPr/>
          <a:lstStyle/>
          <a:p>
            <a:pPr algn="ctr"/>
            <a:endParaRPr lang="ru-RU" sz="32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изучить процесс изготовления мыла.</a:t>
            </a:r>
            <a:endParaRPr lang="ru-RU" sz="32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4518294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remove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remove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solidFill>
                  <a:srgbClr val="7A0000"/>
                </a:solidFill>
                <a:latin typeface="Comic Sans MS" pitchFamily="66" charset="0"/>
              </a:rPr>
              <a:t>Объект изучения:</a:t>
            </a:r>
            <a:endParaRPr lang="ru-RU" sz="6000" dirty="0">
              <a:solidFill>
                <a:srgbClr val="7A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592288"/>
          </a:xfrm>
        </p:spPr>
        <p:txBody>
          <a:bodyPr/>
          <a:lstStyle/>
          <a:p>
            <a:pPr algn="ctr"/>
            <a:r>
              <a:rPr lang="ru-RU" sz="7200" dirty="0" smtClean="0">
                <a:solidFill>
                  <a:srgbClr val="002060"/>
                </a:solidFill>
              </a:rPr>
              <a:t>Мыло</a:t>
            </a:r>
            <a:endParaRPr lang="ru-RU" sz="72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427031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620688"/>
            <a:ext cx="8229600" cy="1512168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rgbClr val="C00000"/>
                </a:solidFill>
                <a:latin typeface="Comic Sans MS" pitchFamily="66" charset="0"/>
              </a:rPr>
              <a:t>Предмет изучения: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099048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Значение мыла для человека. </a:t>
            </a:r>
            <a:r>
              <a:rPr lang="ru-RU" sz="4400" dirty="0" smtClean="0">
                <a:solidFill>
                  <a:srgbClr val="002060"/>
                </a:solidFill>
              </a:rPr>
              <a:t> </a:t>
            </a:r>
            <a:endParaRPr lang="ru-RU" sz="44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8676702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589199" cy="128089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>
                <a:solidFill>
                  <a:srgbClr val="C00000"/>
                </a:solidFill>
                <a:latin typeface="Comic Sans MS" pitchFamily="66" charset="0"/>
              </a:rPr>
              <a:t>Задачи: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Познакомить с историей мыловарения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Определить состав мыла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Познакомить с технологией изготовления мыла в домашних условиях</a:t>
            </a:r>
            <a:endParaRPr lang="ru-RU" sz="32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0661955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80462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История возникновения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мыла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12164" y="3284984"/>
            <a:ext cx="2088232" cy="2519874"/>
          </a:xfrm>
          <a:prstGeom prst="rect">
            <a:avLst/>
          </a:prstGeom>
          <a:noFill/>
        </p:spPr>
      </p:pic>
      <p:pic>
        <p:nvPicPr>
          <p:cNvPr id="7" name="Содержимое 6" descr="F:\мыло\мыло3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8072494" cy="513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5910916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spd="slow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577</TotalTime>
  <Words>317</Words>
  <Application>Microsoft Office PowerPoint</Application>
  <PresentationFormat>Экран (4:3)</PresentationFormat>
  <Paragraphs>46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Легкий дым</vt:lpstr>
      <vt:lpstr>«Мыловарение. Мыло своими руками»</vt:lpstr>
      <vt:lpstr>Мыловарение</vt:lpstr>
      <vt:lpstr>Гипотеза исследования:</vt:lpstr>
      <vt:lpstr>Проблема исследования:</vt:lpstr>
      <vt:lpstr>Цель  исследования:</vt:lpstr>
      <vt:lpstr>Объект изучения:</vt:lpstr>
      <vt:lpstr>Предмет изучения:</vt:lpstr>
      <vt:lpstr>Задачи:</vt:lpstr>
      <vt:lpstr>История возникновения мыла.  </vt:lpstr>
      <vt:lpstr>Заслуга изобретении мыла принадлежит галльским племенам. Из сала и золы букового дерева галлы делали мазь, которую применяли для окрашивания волос и лечения кожных заболеваний. </vt:lpstr>
      <vt:lpstr>                      Виды мыла</vt:lpstr>
      <vt:lpstr>Изготовление мыла в домашних условиях. </vt:lpstr>
      <vt:lpstr>Изготовление мыла в домашних условиях. Я взяла детское мыло и все необходимые компоненты для изготовления. </vt:lpstr>
      <vt:lpstr>Натерла морковь на крупной терке для создания цвета мыла..</vt:lpstr>
      <vt:lpstr>Нарезала мыло на небольшие кусочки.</vt:lpstr>
      <vt:lpstr>Переплавить мыло нужно на водяной бане</vt:lpstr>
      <vt:lpstr>Для улучшения плавления добавил мед (0,5 ст. ложки), масло оливковое (3 ч.ложки), глицерин (1 ч. ложку). </vt:lpstr>
      <vt:lpstr>Вот что у меня получилось   </vt:lpstr>
      <vt:lpstr>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Изготовление бумаги в домашних условиях ручным способом</dc:title>
  <cp:lastModifiedBy>LenOVO</cp:lastModifiedBy>
  <cp:revision>59</cp:revision>
  <dcterms:modified xsi:type="dcterms:W3CDTF">2018-03-20T09:07:43Z</dcterms:modified>
</cp:coreProperties>
</file>