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58" r:id="rId3"/>
    <p:sldId id="256" r:id="rId4"/>
    <p:sldId id="257" r:id="rId5"/>
    <p:sldId id="259" r:id="rId6"/>
    <p:sldId id="267" r:id="rId7"/>
    <p:sldId id="266" r:id="rId8"/>
    <p:sldId id="260" r:id="rId9"/>
    <p:sldId id="280" r:id="rId10"/>
    <p:sldId id="268" r:id="rId11"/>
    <p:sldId id="270" r:id="rId12"/>
    <p:sldId id="271" r:id="rId13"/>
    <p:sldId id="272" r:id="rId14"/>
    <p:sldId id="273" r:id="rId15"/>
    <p:sldId id="276" r:id="rId16"/>
    <p:sldId id="277" r:id="rId17"/>
    <p:sldId id="261" r:id="rId18"/>
    <p:sldId id="278" r:id="rId19"/>
    <p:sldId id="264" r:id="rId20"/>
    <p:sldId id="262" r:id="rId21"/>
    <p:sldId id="263" r:id="rId22"/>
    <p:sldId id="265" r:id="rId23"/>
    <p:sldId id="27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4A139-7F74-40B4-8695-2DDCE50F34B1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4B0F-BAAF-4E74-8F54-7A58EF168E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4A139-7F74-40B4-8695-2DDCE50F34B1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4B0F-BAAF-4E74-8F54-7A58EF168E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4A139-7F74-40B4-8695-2DDCE50F34B1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4B0F-BAAF-4E74-8F54-7A58EF168E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4A139-7F74-40B4-8695-2DDCE50F34B1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4B0F-BAAF-4E74-8F54-7A58EF168E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4A139-7F74-40B4-8695-2DDCE50F34B1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4B0F-BAAF-4E74-8F54-7A58EF168E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4A139-7F74-40B4-8695-2DDCE50F34B1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4B0F-BAAF-4E74-8F54-7A58EF168E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4A139-7F74-40B4-8695-2DDCE50F34B1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4B0F-BAAF-4E74-8F54-7A58EF168E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4A139-7F74-40B4-8695-2DDCE50F34B1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4B0F-BAAF-4E74-8F54-7A58EF168E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4A139-7F74-40B4-8695-2DDCE50F34B1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4B0F-BAAF-4E74-8F54-7A58EF168E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4A139-7F74-40B4-8695-2DDCE50F34B1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4B0F-BAAF-4E74-8F54-7A58EF168E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4A139-7F74-40B4-8695-2DDCE50F34B1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4B0F-BAAF-4E74-8F54-7A58EF168E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24A139-7F74-40B4-8695-2DDCE50F34B1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9B4B0F-BAAF-4E74-8F54-7A58EF168E5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6.wav"/><Relationship Id="rId5" Type="http://schemas.openxmlformats.org/officeDocument/2006/relationships/image" Target="../media/image7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87;&#1086;&#1083;&#1100;&#1079;&#1086;&#1074;&#1072;&#1090;&#1077;&#1083;&#1100;\Desktop\&#1052;&#1054;\&#1055;&#1086;&#1084;&#1086;&#1075;&#1080;%20&#1089;&#1084;&#1077;&#1096;&#1072;&#1088;&#1080;&#1082;&#1072;&#1084;\-%20&#1059;%20&#1078;&#1080;&#1088;&#1072;&#1092;&#1072;%20&#1087;&#1103;&#1090;&#1085;&#1072;,%20&#1087;&#1103;&#1090;&#1085;&#1072;,%20&#1087;&#1103;&#1090;&#1085;&#1099;&#1096;&#1082;&#1080;%20&#1074;&#1077;&#1079;&#1076;&#1077;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87;&#1086;&#1083;&#1100;&#1079;&#1086;&#1074;&#1072;&#1090;&#1077;&#1083;&#1100;\Desktop\&#1052;&#1054;\&#1055;&#1086;&#1084;&#1086;&#1075;&#1080;%20&#1089;&#1084;&#1077;&#1096;&#1072;&#1088;&#1080;&#1082;&#1072;&#1084;\&#1074;&#1077;&#1089;&#1077;&#1083;&#1072;&#1103;%20&#1087;&#1077;&#1089;&#1077;&#1085;&#1082;&#1072;%2000_00_01-00_00_33%20%5b&#1042;&#1099;&#1089;&#1096;&#1077;&#1077;%20&#1082;&#1072;&#1095;&#1077;&#1089;&#1090;&#1074;&#1086;%5d.mp3" TargetMode="Externa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9.gif"/><Relationship Id="rId7" Type="http://schemas.openxmlformats.org/officeDocument/2006/relationships/image" Target="../media/image33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7.wav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16.jpeg"/><Relationship Id="rId7" Type="http://schemas.openxmlformats.org/officeDocument/2006/relationships/image" Target="../media/image38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Relationship Id="rId9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5.jpeg"/><Relationship Id="rId7" Type="http://schemas.openxmlformats.org/officeDocument/2006/relationships/image" Target="../media/image40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9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5.jpeg"/><Relationship Id="rId7" Type="http://schemas.openxmlformats.org/officeDocument/2006/relationships/image" Target="../media/image36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9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8.wav"/><Relationship Id="rId5" Type="http://schemas.openxmlformats.org/officeDocument/2006/relationships/image" Target="../media/image7.png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87;&#1086;&#1083;&#1100;&#1079;&#1086;&#1074;&#1072;&#1090;&#1077;&#1083;&#1100;\Desktop\&#1052;&#1054;\&#1055;&#1086;&#1084;&#1086;&#1075;&#1080;%20&#1089;&#1084;&#1077;&#1096;&#1072;&#1088;&#1080;&#1082;&#1072;&#1084;\&#1074;&#1077;&#1089;&#1077;&#1083;&#1072;&#1103;%20&#1087;&#1077;&#1089;&#1077;&#1085;&#1082;&#1072;%2000_00_01-00_00_33%20%5b&#1042;&#1099;&#1089;&#1096;&#1077;&#1077;%20&#1082;&#1072;&#1095;&#1077;&#1089;&#1090;&#1074;&#1086;%5d.mp3" TargetMode="Externa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9.wav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0.wav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87;&#1086;&#1083;&#1100;&#1079;&#1086;&#1074;&#1072;&#1090;&#1077;&#1083;&#1100;\Desktop\&#1052;&#1054;\&#1055;&#1086;&#1084;&#1086;&#1075;&#1080;%20&#1089;&#1084;&#1077;&#1096;&#1072;&#1088;&#1080;&#1082;&#1072;&#1084;\zastavka.wmv" TargetMode="Externa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1.wav"/><Relationship Id="rId5" Type="http://schemas.openxmlformats.org/officeDocument/2006/relationships/image" Target="../media/image51.png"/><Relationship Id="rId4" Type="http://schemas.openxmlformats.org/officeDocument/2006/relationships/image" Target="../media/image4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87;&#1086;&#1083;&#1100;&#1079;&#1086;&#1074;&#1072;&#1090;&#1077;&#1083;&#1100;\Desktop\&#1052;&#1054;\&#1055;&#1086;&#1084;&#1086;&#1075;&#1080;%20&#1089;&#1084;&#1077;&#1096;&#1072;&#1088;&#1080;&#1082;&#1072;&#1084;\&#1074;&#1077;&#1089;&#1077;&#1083;&#1072;&#1103;%20&#1087;&#1077;&#1089;&#1077;&#1085;&#1082;&#1072;%2000_00_01-00_00_33%20%5b&#1042;&#1099;&#1089;&#1096;&#1077;&#1077;%20&#1082;&#1072;&#1095;&#1077;&#1089;&#1090;&#1074;&#1086;%5d.mp3" TargetMode="External"/><Relationship Id="rId4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87;&#1086;&#1083;&#1100;&#1079;&#1086;&#1074;&#1072;&#1090;&#1077;&#1083;&#1100;\Desktop\&#1052;&#1054;\&#1055;&#1086;&#1084;&#1086;&#1075;&#1080;%20&#1089;&#1084;&#1077;&#1096;&#1072;&#1088;&#1080;&#1082;&#1072;&#1084;\&#1074;&#1077;&#1089;&#1077;&#1083;&#1072;&#1103;%20&#1087;&#1077;&#1089;&#1077;&#1085;&#1082;&#1072;%2000_00_01-00_00_33%20%5b&#1042;&#1099;&#1089;&#1096;&#1077;&#1077;%20&#1082;&#1072;&#1095;&#1077;&#1089;&#1090;&#1074;&#1086;%5d.mp3" TargetMode="Externa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87;&#1086;&#1083;&#1100;&#1079;&#1086;&#1074;&#1072;&#1090;&#1077;&#1083;&#1100;\Desktop\&#1052;&#1054;\&#1055;&#1086;&#1084;&#1086;&#1075;&#1080;%20&#1089;&#1084;&#1077;&#1096;&#1072;&#1088;&#1080;&#1082;&#1072;&#1084;\&#1074;&#1077;&#1089;&#1077;&#1083;&#1072;&#1103;%20&#1087;&#1077;&#1089;&#1077;&#1085;&#1082;&#1072;%2000_00_01-00_00_33%20%5b&#1042;&#1099;&#1089;&#1096;&#1077;&#1077;%20&#1082;&#1072;&#1095;&#1077;&#1089;&#1090;&#1074;&#1086;%5d.mp3" TargetMode="Externa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.wav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9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5.wav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картинки смешариков"/>
          <p:cNvPicPr>
            <a:picLocks noChangeAspect="1" noChangeArrowheads="1"/>
          </p:cNvPicPr>
          <p:nvPr/>
        </p:nvPicPr>
        <p:blipFill>
          <a:blip r:embed="rId2" cstate="print"/>
          <a:srcRect l="2728" t="33863" r="1799" b="5937"/>
          <a:stretch>
            <a:fillRect/>
          </a:stretch>
        </p:blipFill>
        <p:spPr bwMode="auto">
          <a:xfrm>
            <a:off x="251520" y="4418920"/>
            <a:ext cx="8892480" cy="2439080"/>
          </a:xfrm>
          <a:prstGeom prst="rect">
            <a:avLst/>
          </a:prstGeom>
          <a:noFill/>
        </p:spPr>
      </p:pic>
      <p:pic>
        <p:nvPicPr>
          <p:cNvPr id="3" name="Рисунок 2" descr="20170915_120346.jpg"/>
          <p:cNvPicPr>
            <a:picLocks noChangeAspect="1"/>
          </p:cNvPicPr>
          <p:nvPr/>
        </p:nvPicPr>
        <p:blipFill>
          <a:blip r:embed="rId3" cstate="print"/>
          <a:srcRect l="40550" t="35300" r="26900" b="42650"/>
          <a:stretch>
            <a:fillRect/>
          </a:stretch>
        </p:blipFill>
        <p:spPr>
          <a:xfrm>
            <a:off x="251520" y="1052736"/>
            <a:ext cx="2880320" cy="34687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chemeClr val="bg1"/>
            </a:solidFill>
          </a:ln>
          <a:effectLst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4" name="TextBox 3"/>
          <p:cNvSpPr txBox="1"/>
          <p:nvPr/>
        </p:nvSpPr>
        <p:spPr>
          <a:xfrm>
            <a:off x="683568" y="188640"/>
            <a:ext cx="7677807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Уроки здоровья для Смешариков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35896" y="2564904"/>
            <a:ext cx="5301323" cy="15696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00B050"/>
                </a:solidFill>
              </a:rPr>
              <a:t>Сосункевич Елена Николаевна</a:t>
            </a:r>
          </a:p>
          <a:p>
            <a:r>
              <a:rPr lang="ru-RU" sz="2400" b="1" i="1" dirty="0" smtClean="0">
                <a:solidFill>
                  <a:srgbClr val="00B050"/>
                </a:solidFill>
              </a:rPr>
              <a:t>в</a:t>
            </a:r>
            <a:r>
              <a:rPr lang="ru-RU" sz="2400" b="1" i="1" dirty="0" smtClean="0">
                <a:solidFill>
                  <a:srgbClr val="00B050"/>
                </a:solidFill>
              </a:rPr>
              <a:t>оспитатель высшей категории</a:t>
            </a:r>
          </a:p>
          <a:p>
            <a:r>
              <a:rPr lang="ru-RU" sz="2400" b="1" i="1" dirty="0" smtClean="0">
                <a:solidFill>
                  <a:srgbClr val="00B050"/>
                </a:solidFill>
              </a:rPr>
              <a:t>МБДО КВ «Детский сад № 2»</a:t>
            </a:r>
          </a:p>
          <a:p>
            <a:r>
              <a:rPr lang="ru-RU" sz="2400" b="1" i="1" dirty="0" smtClean="0">
                <a:solidFill>
                  <a:srgbClr val="00B050"/>
                </a:solidFill>
              </a:rPr>
              <a:t>Московская область, г. Дзержинский</a:t>
            </a:r>
            <a:endParaRPr lang="ru-RU" sz="2400" b="1" i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ежик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9158844" cy="6858000"/>
          </a:xfrm>
          <a:prstGeom prst="rect">
            <a:avLst/>
          </a:prstGeom>
        </p:spPr>
      </p:pic>
      <p:pic>
        <p:nvPicPr>
          <p:cNvPr id="25604" name="Picture 4" descr="Картинки по запросу анимация смешарики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flipH="1">
            <a:off x="5724128" y="2852936"/>
            <a:ext cx="3018751" cy="3384376"/>
          </a:xfrm>
          <a:prstGeom prst="rect">
            <a:avLst/>
          </a:prstGeom>
          <a:noFill/>
        </p:spPr>
      </p:pic>
      <p:pic>
        <p:nvPicPr>
          <p:cNvPr id="6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 cstate="print"/>
          <a:stretch>
            <a:fillRect/>
          </a:stretch>
        </p:blipFill>
        <p:spPr>
          <a:xfrm>
            <a:off x="8604448" y="18864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6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картинки сказочные полянки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3298" y="0"/>
            <a:ext cx="9100702" cy="6858000"/>
          </a:xfrm>
          <a:prstGeom prst="rect">
            <a:avLst/>
          </a:prstGeom>
          <a:noFill/>
        </p:spPr>
      </p:pic>
      <p:pic>
        <p:nvPicPr>
          <p:cNvPr id="3" name="Picture 4" descr="Картинки по запросу анимация смешарики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flipH="1">
            <a:off x="2843808" y="1628800"/>
            <a:ext cx="3018751" cy="3384376"/>
          </a:xfrm>
          <a:prstGeom prst="rect">
            <a:avLst/>
          </a:prstGeom>
          <a:noFill/>
        </p:spPr>
      </p:pic>
      <p:pic>
        <p:nvPicPr>
          <p:cNvPr id="4" name="- У жирафа пятна, пятна, пятнышки везд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16416" y="33265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036 0.08257  L 0.108 0.08257  L 0.072 0.16647  L 0.108 0.24905  L 0.036 0.24905  L 0 0.33295  L -0.036 0.24905  L -0.108 0.24905  L -0.072 0.16647  L -0.108 0.08257  L -0.036 0.08257  L 0 0  Z" pathEditMode="relative" ptsTypes="">
                                      <p:cBhvr>
                                        <p:cTn id="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1" presetClass="path" presetSubtype="0" repeatCount="indefinite" accel="50000" decel="50000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 L 0.036 0.08257  L 0.108 0.08257  L 0.072 0.16647  L 0.108 0.24905  L 0.036 0.24905  L 0 0.33295  L -0.036 0.24905  L -0.108 0.24905  L -0.072 0.16647  L -0.108 0.08257  L -0.036 0.08257  L 0 0  Z" pathEditMode="relative" ptsTypes="">
                                      <p:cBhvr>
                                        <p:cTn id="11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8343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картинки сказочные полянки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3298" y="0"/>
            <a:ext cx="9100702" cy="6858000"/>
          </a:xfrm>
          <a:prstGeom prst="rect">
            <a:avLst/>
          </a:prstGeom>
          <a:noFill/>
        </p:spPr>
      </p:pic>
      <p:pic>
        <p:nvPicPr>
          <p:cNvPr id="3" name="веселая песенка 00_00_01-00_00_33 [Высшее качество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460432" y="26064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5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6" name="Picture 12" descr="Картинки по запросу картинки для детей домик нюши"/>
          <p:cNvPicPr>
            <a:picLocks noChangeAspect="1" noChangeArrowheads="1"/>
          </p:cNvPicPr>
          <p:nvPr/>
        </p:nvPicPr>
        <p:blipFill>
          <a:blip r:embed="rId3" cstate="screen"/>
          <a:srcRect r="6279"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31746" name="Picture 2" descr="Картинки по запросу картинки для детей нюша в зимней одежде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23528" y="3645024"/>
            <a:ext cx="3108831" cy="2808312"/>
          </a:xfrm>
          <a:prstGeom prst="rect">
            <a:avLst/>
          </a:prstGeom>
          <a:noFill/>
        </p:spPr>
      </p:pic>
      <p:sp>
        <p:nvSpPr>
          <p:cNvPr id="31748" name="AutoShape 4" descr="Картинки по запросу картинки для детей капельки вод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50" name="AutoShape 6" descr="Картинки по запросу картинки для детей капельки вод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52" name="AutoShape 8" descr="Картинки по запросу картинки для детей капельки вод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4" name="Picture 10" descr="Картинки по запросу картинки для детей капельки воды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624" y="4149080"/>
            <a:ext cx="288032" cy="459153"/>
          </a:xfrm>
          <a:prstGeom prst="rect">
            <a:avLst/>
          </a:prstGeom>
          <a:noFill/>
        </p:spPr>
      </p:pic>
      <p:pic>
        <p:nvPicPr>
          <p:cNvPr id="9" name="Picture 10" descr="Картинки по запросу картинки для детей капельки воды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3608" y="4653136"/>
            <a:ext cx="188373" cy="300287"/>
          </a:xfrm>
          <a:prstGeom prst="rect">
            <a:avLst/>
          </a:prstGeom>
          <a:noFill/>
        </p:spPr>
      </p:pic>
      <p:pic>
        <p:nvPicPr>
          <p:cNvPr id="10" name="Picture 10" descr="Картинки по запросу картинки для детей капельки воды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39752" y="4077072"/>
            <a:ext cx="216024" cy="344365"/>
          </a:xfrm>
          <a:prstGeom prst="rect">
            <a:avLst/>
          </a:prstGeom>
          <a:noFill/>
        </p:spPr>
      </p:pic>
      <p:pic>
        <p:nvPicPr>
          <p:cNvPr id="12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8" cstate="print"/>
          <a:stretch>
            <a:fillRect/>
          </a:stretch>
        </p:blipFill>
        <p:spPr>
          <a:xfrm>
            <a:off x="8604448" y="18864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3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Картинки по запросу картинки для детей зима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851920" y="0"/>
            <a:ext cx="5292080" cy="3668073"/>
          </a:xfrm>
          <a:prstGeom prst="rect">
            <a:avLst/>
          </a:prstGeom>
          <a:noFill/>
        </p:spPr>
      </p:pic>
      <p:pic>
        <p:nvPicPr>
          <p:cNvPr id="3" name="Picture 2" descr="Картинки по запросу картинк для детей корзинка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3682547"/>
            <a:ext cx="2232248" cy="3175453"/>
          </a:xfrm>
          <a:prstGeom prst="rect">
            <a:avLst/>
          </a:prstGeom>
          <a:noFill/>
        </p:spPr>
      </p:pic>
      <p:pic>
        <p:nvPicPr>
          <p:cNvPr id="33796" name="Picture 4" descr="Картинки по запросу картинки для детей сарафан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736" y="3068960"/>
            <a:ext cx="2016224" cy="2016224"/>
          </a:xfrm>
          <a:prstGeom prst="rect">
            <a:avLst/>
          </a:prstGeom>
          <a:noFill/>
        </p:spPr>
      </p:pic>
      <p:pic>
        <p:nvPicPr>
          <p:cNvPr id="33800" name="Picture 8" descr="Картинки по запросу картинки для детей шляпка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39752" y="476672"/>
            <a:ext cx="1728192" cy="1097456"/>
          </a:xfrm>
          <a:prstGeom prst="rect">
            <a:avLst/>
          </a:prstGeom>
          <a:noFill/>
        </p:spPr>
      </p:pic>
      <p:sp>
        <p:nvSpPr>
          <p:cNvPr id="33802" name="AutoShape 10" descr="Картинки по запросу картинки для детей шап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04" name="AutoShape 12" descr="Картинки по запросу картинки для детей шап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3806" name="Picture 14" descr="Похожее изображение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44" y="3717032"/>
            <a:ext cx="1245518" cy="1245518"/>
          </a:xfrm>
          <a:prstGeom prst="rect">
            <a:avLst/>
          </a:prstGeom>
          <a:noFill/>
        </p:spPr>
      </p:pic>
      <p:pic>
        <p:nvPicPr>
          <p:cNvPr id="33808" name="Picture 16" descr="Картинки по запросу картинки для детей пуховик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24544" y="0"/>
            <a:ext cx="3528392" cy="3528392"/>
          </a:xfrm>
          <a:prstGeom prst="rect">
            <a:avLst/>
          </a:prstGeom>
          <a:noFill/>
        </p:spPr>
      </p:pic>
      <p:pic>
        <p:nvPicPr>
          <p:cNvPr id="33810" name="Picture 18" descr="Картинки по запросу картинки для детей пижама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248" y="3861048"/>
            <a:ext cx="2592288" cy="2592288"/>
          </a:xfrm>
          <a:prstGeom prst="rect">
            <a:avLst/>
          </a:prstGeom>
          <a:noFill/>
        </p:spPr>
      </p:pic>
      <p:pic>
        <p:nvPicPr>
          <p:cNvPr id="33812" name="Picture 20" descr="Картинки по запросу картинки для детей штаны"/>
          <p:cNvPicPr>
            <a:picLocks noChangeAspect="1" noChangeArrowheads="1"/>
          </p:cNvPicPr>
          <p:nvPr/>
        </p:nvPicPr>
        <p:blipFill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3928" y="3953474"/>
            <a:ext cx="2016224" cy="290452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8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9.24855E-7 C 0.00277 0.0111 -0.0007 0.02335 -0.00174 0.03491 C -0.00365 0.0578 -0.00348 0.08046 -0.00834 0.10266 C -0.01528 0.17965 -0.0132 0.25896 -0.0132 0.33618 " pathEditMode="relative" ptsTypes="fffA">
                                      <p:cBhvr>
                                        <p:cTn id="6" dur="2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80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38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7.51445E-7 C -0.00174 -0.01757 -0.00313 -0.01989 -0.00747 -0.03468 C -0.01181 -0.04879 -0.00782 -0.05179 -0.01893 -0.06312 C -0.02344 -0.07445 -0.02952 -0.08439 -0.03403 -0.09595 C -0.0375 -0.10428 -0.03959 -0.11237 -0.04375 -0.12069 C -0.04549 -0.13064 -0.04879 -0.1385 -0.05313 -0.14752 C -0.05382 -0.15006 -0.06007 -0.17526 -0.06077 -0.17619 C -0.06459 -0.18012 -0.06945 -0.18474 -0.07205 -0.1896 C -0.07361 -0.1926 -0.07448 -0.19607 -0.07587 -0.19931 C -0.0783 -0.20439 -0.08351 -0.21457 -0.08351 -0.21434 C -0.08559 -0.22752 -0.08855 -0.23098 -0.09306 -0.24324 C -0.10382 -0.27422 -0.09098 -0.24671 -0.1007 -0.26613 C -0.10608 -0.28948 -0.12223 -0.3052 -0.13889 -0.32185 C -0.14601 -0.32925 -0.15782 -0.34243 -0.16893 -0.34474 C -0.179 -0.34682 -0.18924 -0.34613 -0.19931 -0.34682 C -0.21927 -0.35676 -0.23039 -0.34913 -0.24688 -0.34081 C -0.254 -0.33711 -0.26285 -0.33642 -0.26962 -0.33133 C -0.28004 -0.32324 -0.2757 -0.31908 -0.28872 -0.31607 C -0.29375 -0.30844 -0.29896 -0.29989 -0.30191 -0.2911 C -0.304 -0.27815 -0.30695 -0.26567 -0.30955 -0.25272 C -0.30486 -0.21341 -0.30643 -0.23283 -0.30955 -0.16278 C -0.30973 -0.15884 -0.31042 -0.15515 -0.31129 -0.15145 C -0.31216 -0.14798 -0.32101 -0.11884 -0.32275 -0.11884 " pathEditMode="relative" rAng="0" ptsTypes="ffffffffffffffffffffffA">
                                      <p:cBhvr>
                                        <p:cTn id="11" dur="20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" y="-1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81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38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-0.05156 C 0.00191 -0.06821 -0.00017 -0.07214 -0.00903 -0.08208 C -0.01458 -0.08833 -0.0151 -0.09434 -0.02222 -0.09734 C -0.025 -0.10844 -0.03073 -0.11075 -0.03854 -0.11492 C -0.04427 -0.12255 -0.04878 -0.13156 -0.05486 -0.13873 C -0.06389 -0.14937 -0.06493 -0.1452 -0.07465 -0.16278 C -0.08038 -0.17295 -0.08784 -0.1822 -0.096 -0.18914 C -0.10173 -0.20093 -0.096 -0.19075 -0.10573 -0.20208 C -0.11389 -0.21156 -0.11475 -0.22035 -0.12552 -0.22405 C -0.13212 -0.23283 -0.13576 -0.24324 -0.1434 -0.25018 C -0.14757 -0.25827 -0.15104 -0.26451 -0.15816 -0.26775 C -0.171 -0.2844 -0.19184 -0.28902 -0.20903 -0.29388 C -0.21007 -0.29596 -0.21059 -0.29942 -0.21232 -0.30035 C -0.22153 -0.30544 -0.2434 -0.30613 -0.25173 -0.30682 C -0.29548 -0.30567 -0.32083 -0.31075 -0.35659 -0.29156 C -0.36354 -0.27607 -0.37639 -0.26243 -0.38767 -0.25226 C -0.39548 -0.237 -0.40677 -0.23445 -0.41719 -0.22405 C -0.41909 -0.2222 -0.42031 -0.21919 -0.42222 -0.21734 C -0.42413 -0.21549 -0.42656 -0.21457 -0.42864 -0.21295 C -0.43194 -0.21018 -0.43854 -0.2044 -0.43854 -0.20416 C -0.4434 -0.19468 -0.44965 -0.18729 -0.45486 -0.17804 C -0.45798 -0.17249 -0.46041 -0.16648 -0.46319 -0.1607 C -0.46423 -0.15862 -0.46649 -0.15422 -0.46649 -0.15399 C -0.47083 -0.13596 -0.47517 -0.11792 -0.47951 -0.09942 C -0.48038 -0.08625 -0.48142 -0.06914 -0.48437 -0.05596 C -0.48507 -0.05272 -0.4868 -0.05018 -0.48767 -0.04717 C -0.48906 -0.04208 -0.4901 -0.037 -0.49097 -0.03191 C -0.49357 -0.01619 -0.49375 -0.00208 -0.50243 0.00971 C -0.50521 0.02034 -0.50972 0.02797 -0.51562 0.03584 C -0.51614 0.03884 -0.51701 0.04162 -0.51719 0.04462 C -0.51805 0.05849 -0.51753 0.07237 -0.51892 0.08601 C -0.51996 0.09664 -0.52465 0.08971 -0.52048 0.0948 " pathEditMode="relative" rAng="0" ptsTypes="fffffffffffffffffffffffffffffffA">
                                      <p:cBhvr>
                                        <p:cTn id="16" dur="2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" y="-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806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Картинки по запросу картинк для детей корзинка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3682547"/>
            <a:ext cx="2232248" cy="3175453"/>
          </a:xfrm>
          <a:prstGeom prst="rect">
            <a:avLst/>
          </a:prstGeom>
          <a:noFill/>
        </p:spPr>
      </p:pic>
      <p:pic>
        <p:nvPicPr>
          <p:cNvPr id="33796" name="Picture 4" descr="Картинки по запросу картинки для детей сарафан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67744" y="3429000"/>
            <a:ext cx="2016224" cy="2016224"/>
          </a:xfrm>
          <a:prstGeom prst="rect">
            <a:avLst/>
          </a:prstGeom>
          <a:noFill/>
        </p:spPr>
      </p:pic>
      <p:sp>
        <p:nvSpPr>
          <p:cNvPr id="33802" name="AutoShape 10" descr="Картинки по запросу картинки для детей шап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04" name="AutoShape 12" descr="Картинки по запросу картинки для детей шап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3806" name="Picture 14" descr="Похожее изображение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44" y="3717032"/>
            <a:ext cx="1245518" cy="1245518"/>
          </a:xfrm>
          <a:prstGeom prst="rect">
            <a:avLst/>
          </a:prstGeom>
          <a:noFill/>
        </p:spPr>
      </p:pic>
      <p:pic>
        <p:nvPicPr>
          <p:cNvPr id="33808" name="Picture 16" descr="Картинки по запросу картинки для детей пуховик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540568" y="0"/>
            <a:ext cx="3528392" cy="3528392"/>
          </a:xfrm>
          <a:prstGeom prst="rect">
            <a:avLst/>
          </a:prstGeom>
          <a:noFill/>
        </p:spPr>
      </p:pic>
      <p:pic>
        <p:nvPicPr>
          <p:cNvPr id="33810" name="Picture 18" descr="Картинки по запросу картинки для детей пижама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248" y="3933056"/>
            <a:ext cx="2592288" cy="2592288"/>
          </a:xfrm>
          <a:prstGeom prst="rect">
            <a:avLst/>
          </a:prstGeom>
          <a:noFill/>
        </p:spPr>
      </p:pic>
      <p:pic>
        <p:nvPicPr>
          <p:cNvPr id="33812" name="Picture 20" descr="Картинки по запросу картинки для детей штаны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3928" y="3953474"/>
            <a:ext cx="2016224" cy="2904525"/>
          </a:xfrm>
          <a:prstGeom prst="rect">
            <a:avLst/>
          </a:prstGeom>
          <a:noFill/>
        </p:spPr>
      </p:pic>
      <p:pic>
        <p:nvPicPr>
          <p:cNvPr id="12" name="Picture 2" descr="Картинки по запросу картинки для детей лето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3923928" y="0"/>
            <a:ext cx="5220072" cy="3457450"/>
          </a:xfrm>
          <a:prstGeom prst="rect">
            <a:avLst/>
          </a:prstGeom>
          <a:noFill/>
        </p:spPr>
      </p:pic>
      <p:pic>
        <p:nvPicPr>
          <p:cNvPr id="33800" name="Picture 8" descr="Картинки по запросу картинки для детей шляпка"/>
          <p:cNvPicPr>
            <a:picLocks noChangeAspect="1" noChangeArrowheads="1"/>
          </p:cNvPicPr>
          <p:nvPr/>
        </p:nvPicPr>
        <p:blipFill>
          <a:blip r:embed="rId9" cstate="screen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736" y="764704"/>
            <a:ext cx="1728192" cy="1097456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8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1.04046E-6 C -0.00278 0.0007 -0.00573 0.00093 -0.00833 0.00231 C -0.01371 0.00509 -0.01441 0.00971 -0.01805 0.01526 C -0.0243 0.02474 -0.02934 0.03538 -0.03455 0.04601 C -0.03698 0.05573 -0.04062 0.06266 -0.04601 0.07006 C -0.04844 0.08995 -0.05538 0.10058 -0.06232 0.11792 C -0.06753 0.13064 -0.06736 0.13318 -0.07222 0.15075 C -0.07413 0.16948 -0.07621 0.17526 -0.08524 0.19006 C -0.09167 0.2111 -0.08437 0.19122 -0.09844 0.21411 C -0.10243 0.22058 -0.10607 0.2333 -0.10833 0.24023 C -0.11059 0.25549 -0.11423 0.26197 -0.12135 0.27515 C -0.12743 0.30752 -0.11979 0.27931 -0.13455 0.30567 C -0.1368 0.3096 -0.13767 0.31445 -0.13941 0.31885 C -0.14844 0.34127 -0.15434 0.34729 -0.16076 0.37341 C -0.16024 0.41272 -0.16007 0.45203 -0.15903 0.49133 C -0.15885 0.49966 -0.14965 0.52185 -0.16076 0.52185 " pathEditMode="relative" ptsTypes="fffffffffffffffA">
                                      <p:cBhvr>
                                        <p:cTn id="6" dur="2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80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37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-0.07491 C -0.00399 -0.0874 -0.00486 -0.09526 -0.00972 -0.10566 C -0.01145 -0.11399 -0.01493 -0.12115 -0.01632 -0.12971 C -0.01753 -0.13757 -0.01736 -0.14612 -0.01961 -0.15352 C -0.02066 -0.15722 -0.02205 -0.16092 -0.02291 -0.16462 C -0.0243 -0.1704 -0.02378 -0.17688 -0.02621 -0.18196 C -0.02951 -0.18867 -0.03316 -0.19884 -0.03767 -0.20393 C -0.04062 -0.2074 -0.04757 -0.21248 -0.04757 -0.21225 C -0.05833 -0.23214 -0.07604 -0.23977 -0.0934 -0.24323 C -0.09566 -0.24462 -0.09774 -0.24624 -0.1 -0.2474 C -0.10312 -0.24901 -0.10972 -0.25179 -0.10972 -0.25156 C -0.13142 -0.24763 -0.15069 -0.243 -0.17048 -0.23006 C -0.19184 -0.21595 -0.20746 -0.19214 -0.22621 -0.17318 C -0.23177 -0.15861 -0.23784 -0.14751 -0.24097 -0.13179 C -0.24201 -0.07584 -0.24375 -0.01965 -0.24427 0.0363 C -0.24427 0.04578 -0.24253 0.06474 -0.24253 0.06497 " pathEditMode="relative" rAng="0" ptsTypes="fffffffffffffffA">
                                      <p:cBhvr>
                                        <p:cTn id="11" dur="2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" y="-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796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Картинки по запросу картинк для детей корзинка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3682547"/>
            <a:ext cx="2232248" cy="3175453"/>
          </a:xfrm>
          <a:prstGeom prst="rect">
            <a:avLst/>
          </a:prstGeom>
          <a:noFill/>
        </p:spPr>
      </p:pic>
      <p:pic>
        <p:nvPicPr>
          <p:cNvPr id="33796" name="Picture 4" descr="Картинки по запросу картинки для детей сарафан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67744" y="3429000"/>
            <a:ext cx="2016224" cy="2016224"/>
          </a:xfrm>
          <a:prstGeom prst="rect">
            <a:avLst/>
          </a:prstGeom>
          <a:noFill/>
        </p:spPr>
      </p:pic>
      <p:sp>
        <p:nvSpPr>
          <p:cNvPr id="33802" name="AutoShape 10" descr="Картинки по запросу картинки для детей шап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04" name="AutoShape 12" descr="Картинки по запросу картинки для детей шап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3806" name="Picture 14" descr="Похожее изображение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44" y="3717032"/>
            <a:ext cx="1245518" cy="1245518"/>
          </a:xfrm>
          <a:prstGeom prst="rect">
            <a:avLst/>
          </a:prstGeom>
          <a:noFill/>
        </p:spPr>
      </p:pic>
      <p:pic>
        <p:nvPicPr>
          <p:cNvPr id="33808" name="Picture 16" descr="Картинки по запросу картинки для детей пуховик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540568" y="0"/>
            <a:ext cx="3528392" cy="3528392"/>
          </a:xfrm>
          <a:prstGeom prst="rect">
            <a:avLst/>
          </a:prstGeom>
          <a:noFill/>
        </p:spPr>
      </p:pic>
      <p:pic>
        <p:nvPicPr>
          <p:cNvPr id="33812" name="Picture 20" descr="Картинки по запросу картинки для детей штаны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3928" y="3953474"/>
            <a:ext cx="2016224" cy="2904525"/>
          </a:xfrm>
          <a:prstGeom prst="rect">
            <a:avLst/>
          </a:prstGeom>
          <a:noFill/>
        </p:spPr>
      </p:pic>
      <p:pic>
        <p:nvPicPr>
          <p:cNvPr id="33800" name="Picture 8" descr="Картинки по запросу картинки для детей шляпка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736" y="764704"/>
            <a:ext cx="1728192" cy="1097456"/>
          </a:xfrm>
          <a:prstGeom prst="rect">
            <a:avLst/>
          </a:prstGeom>
          <a:noFill/>
        </p:spPr>
      </p:pic>
      <p:pic>
        <p:nvPicPr>
          <p:cNvPr id="13" name="Picture 2" descr="Картинки по запросу картинки для детей режим дня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3888028" y="0"/>
            <a:ext cx="5255972" cy="3573016"/>
          </a:xfrm>
          <a:prstGeom prst="rect">
            <a:avLst/>
          </a:prstGeom>
          <a:noFill/>
        </p:spPr>
      </p:pic>
      <p:pic>
        <p:nvPicPr>
          <p:cNvPr id="33810" name="Picture 18" descr="Картинки по запросу картинки для детей пижама"/>
          <p:cNvPicPr>
            <a:picLocks noChangeAspect="1" noChangeArrowheads="1"/>
          </p:cNvPicPr>
          <p:nvPr/>
        </p:nvPicPr>
        <p:blipFill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248" y="3933056"/>
            <a:ext cx="2592288" cy="259228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8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482 -0.10705 C -0.07552 -0.11607 -0.08003 -0.17064 -0.08142 -0.18127 C -0.08333 -0.19607 -0.08819 -0.2074 -0.09288 -0.22058 C -0.09583 -0.22913 -0.0967 -0.23931 -0.10104 -0.24671 C -0.11388 -0.26844 -0.12725 -0.28648 -0.14201 -0.30567 C -0.14826 -0.32694 -0.16215 -0.3274 -0.17482 -0.34058 C -0.18402 -0.35006 -0.19618 -0.36023 -0.20763 -0.36463 C -0.21527 -0.36763 -0.22343 -0.36879 -0.23073 -0.37341 C -0.24132 -0.38035 -0.25243 -0.38243 -0.26336 -0.38867 C -0.26684 -0.39052 -0.26961 -0.39445 -0.27343 -0.39538 C -0.28073 -0.39746 -0.28854 -0.39676 -0.29618 -0.39746 C -0.33715 -0.41942 -0.43107 -0.40254 -0.45191 -0.40185 C -0.47135 -0.39445 -0.49097 -0.38705 -0.51093 -0.38428 C -0.52621 -0.36833 -0.54427 -0.3674 -0.56336 -0.36463 C -0.57743 -0.35538 -0.56128 -0.36486 -0.58298 -0.35815 C -0.58784 -0.35653 -0.60156 -0.34659 -0.60434 -0.34497 C -0.60746 -0.34312 -0.61111 -0.34266 -0.61423 -0.34058 C -0.62882 -0.33087 -0.64062 -0.31422 -0.65347 -0.30127 C -0.66232 -0.28023 -0.66423 -0.27885 -0.67812 -0.26636 C -0.67916 -0.26428 -0.68003 -0.26174 -0.68142 -0.25989 C -0.68385 -0.25665 -0.68732 -0.25457 -0.68958 -0.2511 C -0.69982 -0.23515 -0.6802 -0.25411 -0.69618 -0.24023 C -0.69913 -0.23376 -0.70104 -0.22659 -0.70434 -0.22058 C -0.70573 -0.21804 -0.70798 -0.21665 -0.7092 -0.21411 C -0.7118 -0.20856 -0.71579 -0.19653 -0.71579 -0.1963 C -0.72013 -0.16902 -0.71388 -0.20463 -0.72239 -0.17249 C -0.7243 -0.16555 -0.72552 -0.13942 -0.72569 -0.13757 C -0.72569 -0.13734 -0.72395 -0.06243 -0.73229 -0.05249 " pathEditMode="relative" rAng="0" ptsTypes="fffffffffffffffffffffffffffA">
                                      <p:cBhvr>
                                        <p:cTn id="6" dur="2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9" y="-1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810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2" descr="Картинки по запросу картинки для детей домик нюши"/>
          <p:cNvPicPr>
            <a:picLocks noChangeAspect="1" noChangeArrowheads="1"/>
          </p:cNvPicPr>
          <p:nvPr/>
        </p:nvPicPr>
        <p:blipFill>
          <a:blip r:embed="rId3" cstate="screen"/>
          <a:srcRect r="6279"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7" name="Овал 6"/>
          <p:cNvSpPr/>
          <p:nvPr/>
        </p:nvSpPr>
        <p:spPr>
          <a:xfrm>
            <a:off x="6660232" y="4005064"/>
            <a:ext cx="1418456" cy="9144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" descr="Картинки по запросу картинки для детей крош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9873" y="3645024"/>
            <a:ext cx="4064127" cy="2808312"/>
          </a:xfrm>
          <a:prstGeom prst="rect">
            <a:avLst/>
          </a:prstGeom>
          <a:noFill/>
        </p:spPr>
      </p:pic>
      <p:pic>
        <p:nvPicPr>
          <p:cNvPr id="8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 cstate="print"/>
          <a:stretch>
            <a:fillRect/>
          </a:stretch>
        </p:blipFill>
        <p:spPr>
          <a:xfrm>
            <a:off x="8532440" y="26064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3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Картинки по запросу картинки сказочные полянки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3298" y="0"/>
            <a:ext cx="9100702" cy="6858000"/>
          </a:xfrm>
          <a:prstGeom prst="rect">
            <a:avLst/>
          </a:prstGeom>
          <a:noFill/>
        </p:spPr>
      </p:pic>
      <p:pic>
        <p:nvPicPr>
          <p:cNvPr id="3" name="веселая песенка 00_00_01-00_00_33 [Высшее качество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88424" y="26064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5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-1" y="1"/>
            <a:ext cx="9143997" cy="6858000"/>
          </a:xfrm>
          <a:prstGeom prst="rect">
            <a:avLst/>
          </a:prstGeom>
          <a:noFill/>
        </p:spPr>
      </p:pic>
      <p:pic>
        <p:nvPicPr>
          <p:cNvPr id="3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8532440" y="26064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97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Картинки по запросу картинки сказочные полянки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9100702" cy="6858000"/>
          </a:xfrm>
          <a:prstGeom prst="rect">
            <a:avLst/>
          </a:prstGeom>
          <a:noFill/>
        </p:spPr>
      </p:pic>
      <p:pic>
        <p:nvPicPr>
          <p:cNvPr id="8194" name="Picture 2" descr="Картинки по запросу картинки для детей совунья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flipH="1">
            <a:off x="4067944" y="908720"/>
            <a:ext cx="4788024" cy="5473289"/>
          </a:xfrm>
          <a:prstGeom prst="rect">
            <a:avLst/>
          </a:prstGeom>
          <a:noFill/>
        </p:spPr>
      </p:pic>
      <p:pic>
        <p:nvPicPr>
          <p:cNvPr id="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 cstate="print"/>
          <a:stretch>
            <a:fillRect/>
          </a:stretch>
        </p:blipFill>
        <p:spPr>
          <a:xfrm>
            <a:off x="8676456" y="18864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962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Картинки по запросу картинки для детей домик копатыча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-1" y="1"/>
            <a:ext cx="9143997" cy="6858000"/>
          </a:xfrm>
          <a:prstGeom prst="rect">
            <a:avLst/>
          </a:prstGeom>
          <a:noFill/>
        </p:spPr>
      </p:pic>
      <p:pic>
        <p:nvPicPr>
          <p:cNvPr id="4100" name="Picture 4" descr="Похожее изображение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619672" y="2708920"/>
            <a:ext cx="3600400" cy="2975276"/>
          </a:xfrm>
          <a:prstGeom prst="rect">
            <a:avLst/>
          </a:prstGeom>
          <a:noFill/>
        </p:spPr>
      </p:pic>
      <p:pic>
        <p:nvPicPr>
          <p:cNvPr id="6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 cstate="print"/>
          <a:stretch>
            <a:fillRect/>
          </a:stretch>
        </p:blipFill>
        <p:spPr>
          <a:xfrm>
            <a:off x="8604448" y="18864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9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Картинки по запросу картинки смешарик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569969"/>
          </a:xfrm>
          <a:prstGeom prst="rect">
            <a:avLst/>
          </a:prstGeom>
          <a:noFill/>
        </p:spPr>
      </p:pic>
      <p:pic>
        <p:nvPicPr>
          <p:cNvPr id="3" name="Picture 2" descr="Картинки по запросу картинки для детей совунь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2708920"/>
            <a:ext cx="2342547" cy="3352130"/>
          </a:xfrm>
          <a:prstGeom prst="rect">
            <a:avLst/>
          </a:prstGeom>
          <a:noFill/>
        </p:spPr>
      </p:pic>
      <p:pic>
        <p:nvPicPr>
          <p:cNvPr id="4" name="zastavka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92D050"/>
          </a:solidFill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1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картинки смешарик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569969"/>
          </a:xfrm>
          <a:prstGeom prst="rect">
            <a:avLst/>
          </a:prstGeom>
          <a:noFill/>
        </p:spPr>
      </p:pic>
      <p:pic>
        <p:nvPicPr>
          <p:cNvPr id="1026" name="Picture 2" descr="Картинки по запросу картинки для детей совунь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288" y="3356992"/>
            <a:ext cx="1738696" cy="2488034"/>
          </a:xfrm>
          <a:prstGeom prst="rect">
            <a:avLst/>
          </a:prstGeom>
          <a:noFill/>
        </p:spPr>
      </p:pic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 cstate="print"/>
          <a:stretch>
            <a:fillRect/>
          </a:stretch>
        </p:blipFill>
        <p:spPr>
          <a:xfrm>
            <a:off x="8604448" y="26064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4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Картинки по запросу картинки сказочные полян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298" y="0"/>
            <a:ext cx="9100702" cy="6858000"/>
          </a:xfrm>
          <a:prstGeom prst="rect">
            <a:avLst/>
          </a:prstGeom>
          <a:noFill/>
        </p:spPr>
      </p:pic>
      <p:pic>
        <p:nvPicPr>
          <p:cNvPr id="3" name="веселая песенка 00_00_01-00_00_33 [Высшее качество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04448" y="18864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5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Картинки по запросу картинки смешариков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404664"/>
            <a:ext cx="9144000" cy="60960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Картинки по запросу картинки сказочные полянки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3298" y="0"/>
            <a:ext cx="9100702" cy="6858000"/>
          </a:xfrm>
          <a:prstGeom prst="rect">
            <a:avLst/>
          </a:prstGeom>
          <a:noFill/>
        </p:spPr>
      </p:pic>
      <p:pic>
        <p:nvPicPr>
          <p:cNvPr id="4" name="веселая песенка 00_00_01-00_00_33 [Высшее качество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32440" y="18864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50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рош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-7422" y="0"/>
            <a:ext cx="9158844" cy="6858000"/>
          </a:xfrm>
          <a:prstGeom prst="rect">
            <a:avLst/>
          </a:prstGeom>
        </p:spPr>
      </p:pic>
      <p:pic>
        <p:nvPicPr>
          <p:cNvPr id="7170" name="Picture 2" descr="Картинки по запросу картинки для детей крош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076056" y="1628800"/>
            <a:ext cx="3054460" cy="4479019"/>
          </a:xfrm>
          <a:prstGeom prst="rect">
            <a:avLst/>
          </a:prstGeom>
          <a:noFill/>
        </p:spPr>
      </p:pic>
      <p:pic>
        <p:nvPicPr>
          <p:cNvPr id="2" name="Picture 2" descr="Картинки по запросу картинк для детей капли грязи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872037">
            <a:off x="6000738" y="4209666"/>
            <a:ext cx="1335833" cy="1335834"/>
          </a:xfrm>
          <a:prstGeom prst="rect">
            <a:avLst/>
          </a:prstGeom>
          <a:noFill/>
        </p:spPr>
      </p:pic>
      <p:pic>
        <p:nvPicPr>
          <p:cNvPr id="5" name="Picture 2" descr="Картинки по запросу картинк для детей капли грязи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3219227">
            <a:off x="5365515" y="2134283"/>
            <a:ext cx="1062035" cy="1062036"/>
          </a:xfrm>
          <a:prstGeom prst="rect">
            <a:avLst/>
          </a:prstGeom>
          <a:noFill/>
        </p:spPr>
      </p:pic>
      <p:pic>
        <p:nvPicPr>
          <p:cNvPr id="6" name="Picture 2" descr="Картинки по запросу картинк для детей капли грязи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441193">
            <a:off x="5533719" y="5106631"/>
            <a:ext cx="680835" cy="1141195"/>
          </a:xfrm>
          <a:prstGeom prst="rect">
            <a:avLst/>
          </a:prstGeom>
          <a:noFill/>
        </p:spPr>
      </p:pic>
      <p:pic>
        <p:nvPicPr>
          <p:cNvPr id="7172" name="Picture 4" descr="Картинки по запросу картинк для детей капли грязи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288" y="2564904"/>
            <a:ext cx="833795" cy="867197"/>
          </a:xfrm>
          <a:prstGeom prst="rect">
            <a:avLst/>
          </a:prstGeom>
          <a:noFill/>
        </p:spPr>
      </p:pic>
      <p:pic>
        <p:nvPicPr>
          <p:cNvPr id="8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9" cstate="print"/>
          <a:stretch>
            <a:fillRect/>
          </a:stretch>
        </p:blipFill>
        <p:spPr>
          <a:xfrm>
            <a:off x="8532440" y="33265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9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рош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-7422" y="0"/>
            <a:ext cx="9158844" cy="6858000"/>
          </a:xfrm>
          <a:prstGeom prst="rect">
            <a:avLst/>
          </a:prstGeom>
        </p:spPr>
      </p:pic>
      <p:pic>
        <p:nvPicPr>
          <p:cNvPr id="23558" name="Picture 6" descr="Картинки по запросу картинк для детей крош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355975" y="2348880"/>
            <a:ext cx="4057539" cy="3434402"/>
          </a:xfrm>
          <a:prstGeom prst="rect">
            <a:avLst/>
          </a:prstGeom>
          <a:noFill/>
        </p:spPr>
      </p:pic>
      <p:pic>
        <p:nvPicPr>
          <p:cNvPr id="23554" name="Picture 2" descr="Картинки по запросу картинк для детей корзинка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3928" y="3573016"/>
            <a:ext cx="1352550" cy="1924051"/>
          </a:xfrm>
          <a:prstGeom prst="rect">
            <a:avLst/>
          </a:prstGeom>
          <a:noFill/>
        </p:spPr>
      </p:pic>
      <p:pic>
        <p:nvPicPr>
          <p:cNvPr id="23556" name="Picture 4" descr="Картинки по запросу картинк для детей корзинка с предметами личной гигиены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95936" y="3861048"/>
            <a:ext cx="1224136" cy="1010148"/>
          </a:xfrm>
          <a:prstGeom prst="rect">
            <a:avLst/>
          </a:prstGeom>
          <a:noFill/>
        </p:spPr>
      </p:pic>
      <p:pic>
        <p:nvPicPr>
          <p:cNvPr id="11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7" cstate="print"/>
          <a:stretch>
            <a:fillRect/>
          </a:stretch>
        </p:blipFill>
        <p:spPr>
          <a:xfrm>
            <a:off x="8676456" y="18864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7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картинки сказочные полянки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3298" y="0"/>
            <a:ext cx="9100702" cy="6858000"/>
          </a:xfrm>
          <a:prstGeom prst="rect">
            <a:avLst/>
          </a:prstGeom>
          <a:noFill/>
        </p:spPr>
      </p:pic>
      <p:pic>
        <p:nvPicPr>
          <p:cNvPr id="3" name="веселая песенка 00_00_01-00_00_33 [Высшее качество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04448" y="26064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5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ежик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9158844" cy="6858000"/>
          </a:xfrm>
          <a:prstGeom prst="rect">
            <a:avLst/>
          </a:prstGeom>
        </p:spPr>
      </p:pic>
      <p:pic>
        <p:nvPicPr>
          <p:cNvPr id="2" name="Picture 2" descr="Картинки по запросу картинк для детей смешарики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191672" y="2564904"/>
            <a:ext cx="2952328" cy="3212976"/>
          </a:xfrm>
          <a:prstGeom prst="rect">
            <a:avLst/>
          </a:prstGeom>
          <a:noFill/>
        </p:spPr>
      </p:pic>
      <p:pic>
        <p:nvPicPr>
          <p:cNvPr id="6150" name="Picture 6" descr="Картинки по запросу картинк для детей торты нарисованные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43800" y="5013176"/>
            <a:ext cx="1800200" cy="1657391"/>
          </a:xfrm>
          <a:prstGeom prst="rect">
            <a:avLst/>
          </a:prstGeom>
          <a:noFill/>
        </p:spPr>
      </p:pic>
      <p:pic>
        <p:nvPicPr>
          <p:cNvPr id="6152" name="Picture 8" descr="Картинки по запросу картинк для детей торты нарисованные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0192" y="4221088"/>
            <a:ext cx="936104" cy="751060"/>
          </a:xfrm>
          <a:prstGeom prst="rect">
            <a:avLst/>
          </a:prstGeom>
          <a:noFill/>
        </p:spPr>
      </p:pic>
      <p:pic>
        <p:nvPicPr>
          <p:cNvPr id="6154" name="Picture 10" descr="Картинки по запросу картинк для детей торты нарисованные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9992" y="3708767"/>
            <a:ext cx="2304256" cy="3149233"/>
          </a:xfrm>
          <a:prstGeom prst="rect">
            <a:avLst/>
          </a:prstGeom>
          <a:noFill/>
        </p:spPr>
      </p:pic>
      <p:pic>
        <p:nvPicPr>
          <p:cNvPr id="6156" name="Picture 12" descr="Картинки по запросу картинк для детей конфеты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0192" y="5085184"/>
            <a:ext cx="1512168" cy="1062413"/>
          </a:xfrm>
          <a:prstGeom prst="rect">
            <a:avLst/>
          </a:prstGeom>
          <a:noFill/>
        </p:spPr>
      </p:pic>
      <p:pic>
        <p:nvPicPr>
          <p:cNvPr id="10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9" cstate="print"/>
          <a:stretch>
            <a:fillRect/>
          </a:stretch>
        </p:blipFill>
        <p:spPr>
          <a:xfrm>
            <a:off x="8604448" y="26064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7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ежик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9158844" cy="6858000"/>
          </a:xfrm>
          <a:prstGeom prst="rect">
            <a:avLst/>
          </a:prstGeom>
        </p:spPr>
      </p:pic>
      <p:pic>
        <p:nvPicPr>
          <p:cNvPr id="2" name="Picture 2" descr="Картинки по запросу картинк для детей смешарики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191672" y="2564904"/>
            <a:ext cx="2952328" cy="3212976"/>
          </a:xfrm>
          <a:prstGeom prst="rect">
            <a:avLst/>
          </a:prstGeom>
          <a:noFill/>
        </p:spPr>
      </p:pic>
      <p:pic>
        <p:nvPicPr>
          <p:cNvPr id="6150" name="Picture 6" descr="Картинки по запросу картинк для детей торты нарисованные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43800" y="5013176"/>
            <a:ext cx="1800200" cy="1657391"/>
          </a:xfrm>
          <a:prstGeom prst="rect">
            <a:avLst/>
          </a:prstGeom>
          <a:noFill/>
        </p:spPr>
      </p:pic>
      <p:pic>
        <p:nvPicPr>
          <p:cNvPr id="6152" name="Picture 8" descr="Картинки по запросу картинк для детей торты нарисованные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0192" y="4221088"/>
            <a:ext cx="936104" cy="751060"/>
          </a:xfrm>
          <a:prstGeom prst="rect">
            <a:avLst/>
          </a:prstGeom>
          <a:noFill/>
        </p:spPr>
      </p:pic>
      <p:pic>
        <p:nvPicPr>
          <p:cNvPr id="6154" name="Picture 10" descr="Картинки по запросу картинк для детей торты нарисованные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9992" y="3708767"/>
            <a:ext cx="2304256" cy="3149233"/>
          </a:xfrm>
          <a:prstGeom prst="rect">
            <a:avLst/>
          </a:prstGeom>
          <a:noFill/>
        </p:spPr>
      </p:pic>
      <p:pic>
        <p:nvPicPr>
          <p:cNvPr id="6156" name="Picture 12" descr="Картинки по запросу картинк для детей конфеты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0192" y="5085184"/>
            <a:ext cx="1512168" cy="1062413"/>
          </a:xfrm>
          <a:prstGeom prst="rect">
            <a:avLst/>
          </a:prstGeom>
          <a:noFill/>
        </p:spPr>
      </p:pic>
      <p:pic>
        <p:nvPicPr>
          <p:cNvPr id="9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9" cstate="print"/>
          <a:stretch>
            <a:fillRect/>
          </a:stretch>
        </p:blipFill>
        <p:spPr>
          <a:xfrm>
            <a:off x="8604448" y="18864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3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24</Words>
  <Application>Microsoft Office PowerPoint</Application>
  <PresentationFormat>Экран (4:3)</PresentationFormat>
  <Paragraphs>5</Paragraphs>
  <Slides>23</Slides>
  <Notes>0</Notes>
  <HiddenSlides>0</HiddenSlides>
  <MMClips>18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42</cp:revision>
  <dcterms:created xsi:type="dcterms:W3CDTF">2017-12-02T09:43:21Z</dcterms:created>
  <dcterms:modified xsi:type="dcterms:W3CDTF">2017-12-03T08:20:32Z</dcterms:modified>
</cp:coreProperties>
</file>