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3" autoAdjust="0"/>
    <p:restoredTop sz="94660"/>
  </p:normalViewPr>
  <p:slideViewPr>
    <p:cSldViewPr>
      <p:cViewPr varScale="1">
        <p:scale>
          <a:sx n="68" d="100"/>
          <a:sy n="68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87B2-D1E4-4FAA-94CB-A8A3B3C6E68A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3CEF1-E82C-4FED-B568-10C90DF9F4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87B2-D1E4-4FAA-94CB-A8A3B3C6E68A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3CEF1-E82C-4FED-B568-10C90DF9F4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87B2-D1E4-4FAA-94CB-A8A3B3C6E68A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3CEF1-E82C-4FED-B568-10C90DF9F4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87B2-D1E4-4FAA-94CB-A8A3B3C6E68A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3CEF1-E82C-4FED-B568-10C90DF9F4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87B2-D1E4-4FAA-94CB-A8A3B3C6E68A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3CEF1-E82C-4FED-B568-10C90DF9F4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87B2-D1E4-4FAA-94CB-A8A3B3C6E68A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3CEF1-E82C-4FED-B568-10C90DF9F4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87B2-D1E4-4FAA-94CB-A8A3B3C6E68A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3CEF1-E82C-4FED-B568-10C90DF9F4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87B2-D1E4-4FAA-94CB-A8A3B3C6E68A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3CEF1-E82C-4FED-B568-10C90DF9F4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87B2-D1E4-4FAA-94CB-A8A3B3C6E68A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3CEF1-E82C-4FED-B568-10C90DF9F4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87B2-D1E4-4FAA-94CB-A8A3B3C6E68A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3CEF1-E82C-4FED-B568-10C90DF9F4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87B2-D1E4-4FAA-94CB-A8A3B3C6E68A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3CEF1-E82C-4FED-B568-10C90DF9F4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0E87B2-D1E4-4FAA-94CB-A8A3B3C6E68A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33CEF1-E82C-4FED-B568-10C90DF9F4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1041;&#1054;&#1043;&#1040;&#1058;&#1067;&#1056;&#1048;%20&#1079;&#1072;&#1085;&#1103;&#1090;&#1080;&#1077;\&#1041;&#1086;&#1075;&#1072;&#1090;&#1099;&#1088;&#1089;&#1082;&#1072;&#1103;%20&#1089;&#1080;&#1083;&#1072;%20&#1084;&#1080;&#1085;&#1091;&#1089;%20&#1086;&#1073;&#1088;&#1077;&#1079;.(mp3cut.net)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41;&#1054;&#1043;&#1040;&#1058;&#1067;&#1056;&#1048;%20&#1079;&#1072;&#1085;&#1103;&#1090;&#1080;&#1077;\Gusli_-_russkaya_narodnaya%20&#1086;&#1073;&#1088;&#1077;&#1079;.%20(mp3cut.net).mp3" TargetMode="External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41;&#1054;&#1043;&#1040;&#1058;&#1067;&#1056;&#1048;%20&#1079;&#1072;&#1085;&#1103;&#1090;&#1080;&#1077;\&#1041;&#1086;&#1075;&#1072;&#1090;&#1099;&#1088;&#1089;&#1082;&#1072;&#1103;%20&#1089;&#1080;&#1083;&#1072;%20&#1087;&#1083;&#1102;&#1089;%20&#1086;&#1073;&#1088;&#1077;&#1079;.(mp3cut.net).mp3" TargetMode="External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41;&#1054;&#1043;&#1040;&#1058;&#1067;&#1056;&#1048;%20&#1079;&#1072;&#1085;&#1103;&#1090;&#1080;&#1077;\&#1042;&#1055;&#1050;%20&#1050;&#1083;&#1080;&#1085;&#1086;&#1082;%20-%20&#1056;&#1091;&#1089;&#1089;&#1082;&#1072;&#1103;%20&#1088;&#1072;&#1090;&#1100;%20&#1086;&#1073;&#1088;&#1077;&#1079;.%20(mp3cut.net).mp3" TargetMode="Externa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41;&#1054;&#1043;&#1040;&#1058;&#1067;&#1056;&#1048;%20&#1079;&#1072;&#1085;&#1103;&#1090;&#1080;&#1077;\Mnogo_u_Vanyushi_-_Minus_tekst_Nazhmi.mp3" TargetMode="Externa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http://900igr.net/datai/literatura/Nedorosl/0002-001-Fonvizin-Denis-Ivanovi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16008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99592" y="5589240"/>
            <a:ext cx="73408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На заставе богатырской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60422" name="Picture 6" descr="http://images.zahav.ru/newtourismimages/11_2015/m_08_11_2015_21_11_26_150210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548680"/>
            <a:ext cx="7272808" cy="48436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Богатырская сила минус обрез.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88424" y="5877272"/>
            <a:ext cx="539552" cy="539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220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900igr.net/datai/literatura/Nedorosl/0002-001-Fonvizin-Denis-Ivanovi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16008" cy="6858000"/>
          </a:xfrm>
          <a:prstGeom prst="rect">
            <a:avLst/>
          </a:prstGeom>
          <a:noFill/>
        </p:spPr>
      </p:pic>
      <p:pic>
        <p:nvPicPr>
          <p:cNvPr id="67588" name="Picture 4" descr="http://drevslav.ru/images/bylinnye/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548680"/>
            <a:ext cx="7143750" cy="571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Gusli_-_russkaya_narodnaya обрез.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88424" y="5949280"/>
            <a:ext cx="576064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51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900igr.net/datai/literatura/Nedorosl/0002-001-Fonvizin-Denis-Ivanovi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16008" cy="6858000"/>
          </a:xfrm>
          <a:prstGeom prst="rect">
            <a:avLst/>
          </a:prstGeom>
          <a:noFill/>
        </p:spPr>
      </p:pic>
      <p:pic>
        <p:nvPicPr>
          <p:cNvPr id="66561" name="Picture 1" descr="C:\Users\user\Desktop\занятие БОГАТЫРИ\рассматривание картины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764704"/>
            <a:ext cx="7848909" cy="5093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Богатырская сила плюс обрез.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5949280"/>
            <a:ext cx="584448" cy="584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1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900igr.net/datai/literatura/Nedorosl/0002-001-Fonvizin-Denis-Ivanov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56508" cy="6858000"/>
          </a:xfrm>
          <a:prstGeom prst="rect">
            <a:avLst/>
          </a:prstGeom>
          <a:noFill/>
        </p:spPr>
      </p:pic>
      <p:pic>
        <p:nvPicPr>
          <p:cNvPr id="63492" name="Picture 4" descr="http://900igr.net/up/datai/161482/0008-007-.png"/>
          <p:cNvPicPr>
            <a:picLocks noChangeAspect="1" noChangeArrowheads="1"/>
          </p:cNvPicPr>
          <p:nvPr/>
        </p:nvPicPr>
        <p:blipFill>
          <a:blip r:embed="rId3" cstate="print"/>
          <a:srcRect l="43615" r="11317" b="37135"/>
          <a:stretch>
            <a:fillRect/>
          </a:stretch>
        </p:blipFill>
        <p:spPr bwMode="auto">
          <a:xfrm>
            <a:off x="827583" y="332656"/>
            <a:ext cx="1888825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3494" name="Picture 6" descr="http://www.art-portrets.ru/art/vasnetsov/mid/alesha-popovich.jpg"/>
          <p:cNvPicPr>
            <a:picLocks noChangeAspect="1" noChangeArrowheads="1"/>
          </p:cNvPicPr>
          <p:nvPr/>
        </p:nvPicPr>
        <p:blipFill>
          <a:blip r:embed="rId4" cstate="print"/>
          <a:srcRect l="25791" t="1559" r="24240" b="37651"/>
          <a:stretch>
            <a:fillRect/>
          </a:stretch>
        </p:blipFill>
        <p:spPr bwMode="auto">
          <a:xfrm>
            <a:off x="6660231" y="332656"/>
            <a:ext cx="1946063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3496" name="Picture 8" descr="https://regnum.ru/uploads/pictures/news/2015-05/3095743_big.jpg"/>
          <p:cNvPicPr>
            <a:picLocks noChangeAspect="1" noChangeArrowheads="1"/>
          </p:cNvPicPr>
          <p:nvPr/>
        </p:nvPicPr>
        <p:blipFill>
          <a:blip r:embed="rId5" cstate="print"/>
          <a:srcRect l="12483" r="20419" b="37500"/>
          <a:stretch>
            <a:fillRect/>
          </a:stretch>
        </p:blipFill>
        <p:spPr bwMode="auto">
          <a:xfrm>
            <a:off x="2915816" y="548680"/>
            <a:ext cx="3509190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3500" name="Picture 12" descr="http://svistanet.com/wp-content/uploads/2017/05/xudozhnik_Sergej_Kirillov_32.jpg"/>
          <p:cNvPicPr>
            <a:picLocks noChangeAspect="1" noChangeArrowheads="1"/>
          </p:cNvPicPr>
          <p:nvPr/>
        </p:nvPicPr>
        <p:blipFill>
          <a:blip r:embed="rId6" cstate="print"/>
          <a:srcRect l="27608" t="5728" r="32457" b="53607"/>
          <a:stretch>
            <a:fillRect/>
          </a:stretch>
        </p:blipFill>
        <p:spPr bwMode="auto">
          <a:xfrm>
            <a:off x="2843808" y="3212976"/>
            <a:ext cx="1656184" cy="22505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3502" name="Picture 14" descr="https://solnishko-nfds61.edumsko.ru/uploads/3000/11801/persona/news/BOGATYR-NIKITA_KOZhEMYaKA.jpg?1479197294448"/>
          <p:cNvPicPr>
            <a:picLocks noChangeAspect="1" noChangeArrowheads="1"/>
          </p:cNvPicPr>
          <p:nvPr/>
        </p:nvPicPr>
        <p:blipFill>
          <a:blip r:embed="rId7" cstate="print"/>
          <a:srcRect l="18246" t="-1493" r="27016" b="35820"/>
          <a:stretch>
            <a:fillRect/>
          </a:stretch>
        </p:blipFill>
        <p:spPr bwMode="auto">
          <a:xfrm>
            <a:off x="4716016" y="3140968"/>
            <a:ext cx="1584176" cy="2323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3506" name="Picture 18" descr="https://www.syl.ru/misc/i/ai/183495/751813.jpg"/>
          <p:cNvPicPr>
            <a:picLocks noChangeAspect="1" noChangeArrowheads="1"/>
          </p:cNvPicPr>
          <p:nvPr/>
        </p:nvPicPr>
        <p:blipFill>
          <a:blip r:embed="rId8" cstate="print"/>
          <a:srcRect l="36406" t="3635" r="29442" b="54164"/>
          <a:stretch>
            <a:fillRect/>
          </a:stretch>
        </p:blipFill>
        <p:spPr bwMode="auto">
          <a:xfrm>
            <a:off x="395536" y="3429000"/>
            <a:ext cx="2376264" cy="3000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3508" name="Picture 20" descr="https://image.tmdb.org/t/p/original/c7FtwVcdr43yjgRA1g0MlhJjbte.jpg"/>
          <p:cNvPicPr>
            <a:picLocks noChangeAspect="1" noChangeArrowheads="1"/>
          </p:cNvPicPr>
          <p:nvPr/>
        </p:nvPicPr>
        <p:blipFill>
          <a:blip r:embed="rId9" cstate="print"/>
          <a:srcRect l="-3316" r="-2786" b="22634"/>
          <a:stretch>
            <a:fillRect/>
          </a:stretch>
        </p:blipFill>
        <p:spPr bwMode="auto">
          <a:xfrm>
            <a:off x="6516216" y="3573016"/>
            <a:ext cx="2428810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900igr.net/datai/literatura/Nedorosl/0002-001-Fonvizin-Denis-Ivanov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6008" cy="6858000"/>
          </a:xfrm>
          <a:prstGeom prst="rect">
            <a:avLst/>
          </a:prstGeom>
          <a:noFill/>
        </p:spPr>
      </p:pic>
      <p:pic>
        <p:nvPicPr>
          <p:cNvPr id="74756" name="Picture 4" descr="http://kovkaalexis.narod.ru/istor/kuznets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764704"/>
            <a:ext cx="2762250" cy="53530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4758" name="Picture 6" descr="http://crosti.ru/patterns/00/11/c8/f4bc9a3489/pictur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60648"/>
            <a:ext cx="5234734" cy="2855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4788" name="Picture 36"/>
          <p:cNvPicPr>
            <a:picLocks noChangeAspect="1" noChangeArrowheads="1"/>
          </p:cNvPicPr>
          <p:nvPr/>
        </p:nvPicPr>
        <p:blipFill>
          <a:blip r:embed="rId5" cstate="print"/>
          <a:srcRect l="54427" t="27360" r="28970" b="63781"/>
          <a:stretch>
            <a:fillRect/>
          </a:stretch>
        </p:blipFill>
        <p:spPr bwMode="auto">
          <a:xfrm>
            <a:off x="251520" y="3356992"/>
            <a:ext cx="2160240" cy="6480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4789" name="Picture 37"/>
          <p:cNvPicPr>
            <a:picLocks noChangeAspect="1" noChangeArrowheads="1"/>
          </p:cNvPicPr>
          <p:nvPr/>
        </p:nvPicPr>
        <p:blipFill>
          <a:blip r:embed="rId5" cstate="print"/>
          <a:srcRect l="54427" t="36219" r="29523" b="53937"/>
          <a:stretch>
            <a:fillRect/>
          </a:stretch>
        </p:blipFill>
        <p:spPr bwMode="auto">
          <a:xfrm>
            <a:off x="1259632" y="4149080"/>
            <a:ext cx="2088232" cy="7200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4790" name="Picture 38"/>
          <p:cNvPicPr>
            <a:picLocks noChangeAspect="1" noChangeArrowheads="1"/>
          </p:cNvPicPr>
          <p:nvPr/>
        </p:nvPicPr>
        <p:blipFill>
          <a:blip r:embed="rId5" cstate="print"/>
          <a:srcRect l="54428" t="45078" r="30076" b="46063"/>
          <a:stretch>
            <a:fillRect/>
          </a:stretch>
        </p:blipFill>
        <p:spPr bwMode="auto">
          <a:xfrm>
            <a:off x="2699792" y="5013176"/>
            <a:ext cx="2016224" cy="6480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4791" name="Picture 39"/>
          <p:cNvPicPr>
            <a:picLocks noChangeAspect="1" noChangeArrowheads="1"/>
          </p:cNvPicPr>
          <p:nvPr/>
        </p:nvPicPr>
        <p:blipFill>
          <a:blip r:embed="rId5" cstate="print"/>
          <a:srcRect l="54428" t="53937" r="30076" b="37204"/>
          <a:stretch>
            <a:fillRect/>
          </a:stretch>
        </p:blipFill>
        <p:spPr bwMode="auto">
          <a:xfrm>
            <a:off x="3635896" y="5805264"/>
            <a:ext cx="2016224" cy="6480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4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4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4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4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4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74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4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4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74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4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4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74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900igr.net/datai/literatura/Nedorosl/0002-001-Fonvizin-Denis-Ivanov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6008" cy="6858000"/>
          </a:xfrm>
          <a:prstGeom prst="rect">
            <a:avLst/>
          </a:prstGeom>
          <a:noFill/>
        </p:spPr>
      </p:pic>
      <p:sp>
        <p:nvSpPr>
          <p:cNvPr id="73730" name="AutoShape 2" descr="http://kupit-bu.ru/D/5427054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3734" name="AutoShape 6" descr="http://kupit-bu.ru/D/542705427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3736" name="Picture 8" descr="https://www.motto.net.ua/old_site/img/animals1/1274879610_CDE020E2EEE4EEEFEEE5203031.jpg"/>
          <p:cNvPicPr>
            <a:picLocks noChangeAspect="1" noChangeArrowheads="1"/>
          </p:cNvPicPr>
          <p:nvPr/>
        </p:nvPicPr>
        <p:blipFill>
          <a:blip r:embed="rId3" cstate="print"/>
          <a:srcRect l="12535" t="3917" r="1815" b="29495"/>
          <a:stretch>
            <a:fillRect/>
          </a:stretch>
        </p:blipFill>
        <p:spPr bwMode="auto">
          <a:xfrm>
            <a:off x="2195736" y="260648"/>
            <a:ext cx="4608512" cy="2866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3740" name="Picture 12" descr="https://ds02.infourok.ru/uploads/ex/062a/0001a051-f7723375/img10.jpg"/>
          <p:cNvPicPr>
            <a:picLocks noChangeAspect="1" noChangeArrowheads="1"/>
          </p:cNvPicPr>
          <p:nvPr/>
        </p:nvPicPr>
        <p:blipFill>
          <a:blip r:embed="rId4" cstate="print"/>
          <a:srcRect l="57443" t="46794" r="12767" b="11594"/>
          <a:stretch>
            <a:fillRect/>
          </a:stretch>
        </p:blipFill>
        <p:spPr bwMode="auto">
          <a:xfrm>
            <a:off x="251520" y="2636912"/>
            <a:ext cx="1512168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3738" name="Picture 10" descr="https://i.ytimg.com/vi/4eSkIzRFPqQ/maxresdefault.jpg"/>
          <p:cNvPicPr>
            <a:picLocks noChangeAspect="1" noChangeArrowheads="1"/>
          </p:cNvPicPr>
          <p:nvPr/>
        </p:nvPicPr>
        <p:blipFill>
          <a:blip r:embed="rId5" cstate="print"/>
          <a:srcRect l="28567" t="19310" r="20465" b="19788"/>
          <a:stretch>
            <a:fillRect/>
          </a:stretch>
        </p:blipFill>
        <p:spPr bwMode="auto">
          <a:xfrm>
            <a:off x="1115616" y="4077072"/>
            <a:ext cx="3321149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3744" name="Picture 16" descr="https://ds04.infourok.ru/uploads/ex/1191/000a4ac0-2082dfe3/img20.jpg"/>
          <p:cNvPicPr>
            <a:picLocks noChangeAspect="1" noChangeArrowheads="1"/>
          </p:cNvPicPr>
          <p:nvPr/>
        </p:nvPicPr>
        <p:blipFill>
          <a:blip r:embed="rId6" cstate="print"/>
          <a:srcRect l="4523" t="31664" r="61551" b="30641"/>
          <a:stretch>
            <a:fillRect/>
          </a:stretch>
        </p:blipFill>
        <p:spPr bwMode="auto">
          <a:xfrm>
            <a:off x="7236296" y="2708920"/>
            <a:ext cx="1728192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3742" name="Picture 14" descr="https://ds04.infourok.ru/uploads/ex/1191/000a4ac0-2082dfe3/img20.jpg"/>
          <p:cNvPicPr>
            <a:picLocks noChangeAspect="1" noChangeArrowheads="1"/>
          </p:cNvPicPr>
          <p:nvPr/>
        </p:nvPicPr>
        <p:blipFill>
          <a:blip r:embed="rId6" cstate="print"/>
          <a:srcRect l="50399" t="31500" r="14951" b="25451"/>
          <a:stretch>
            <a:fillRect/>
          </a:stretch>
        </p:blipFill>
        <p:spPr bwMode="auto">
          <a:xfrm>
            <a:off x="5220072" y="4077072"/>
            <a:ext cx="2448272" cy="2281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3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73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37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37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73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900igr.net/datai/literatura/Nedorosl/0002-001-Fonvizin-Denis-Ivanov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6008" cy="6858000"/>
          </a:xfrm>
          <a:prstGeom prst="rect">
            <a:avLst/>
          </a:prstGeom>
          <a:noFill/>
        </p:spPr>
      </p:pic>
      <p:pic>
        <p:nvPicPr>
          <p:cNvPr id="72706" name="Picture 2" descr="https://www.1zoom.ru/big2/496/333076-alexfas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32656"/>
            <a:ext cx="4061166" cy="3528392"/>
          </a:xfrm>
          <a:prstGeom prst="rect">
            <a:avLst/>
          </a:prstGeom>
          <a:noFill/>
        </p:spPr>
      </p:pic>
      <p:pic>
        <p:nvPicPr>
          <p:cNvPr id="72708" name="Picture 4" descr="https://ds04.infourok.ru/uploads/ex/0da1/00042c50-7eb0edcc/img32.jpg"/>
          <p:cNvPicPr>
            <a:picLocks noChangeAspect="1" noChangeArrowheads="1"/>
          </p:cNvPicPr>
          <p:nvPr/>
        </p:nvPicPr>
        <p:blipFill>
          <a:blip r:embed="rId4" cstate="print"/>
          <a:srcRect l="10652" t="5918" r="10051" b="10446"/>
          <a:stretch>
            <a:fillRect/>
          </a:stretch>
        </p:blipFill>
        <p:spPr bwMode="auto">
          <a:xfrm>
            <a:off x="395536" y="2864758"/>
            <a:ext cx="4536504" cy="3588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900igr.net/datai/literatura/Nedorosl/0002-001-Fonvizin-Denis-Ivanov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6008" cy="6858000"/>
          </a:xfrm>
          <a:prstGeom prst="rect">
            <a:avLst/>
          </a:prstGeom>
          <a:noFill/>
        </p:spPr>
      </p:pic>
      <p:pic>
        <p:nvPicPr>
          <p:cNvPr id="71682" name="Picture 2" descr="http://static.dochkisinochki.ru/upload/img_loader/9b/be/23/90100030285_002.JPG"/>
          <p:cNvPicPr>
            <a:picLocks noChangeAspect="1" noChangeArrowheads="1"/>
          </p:cNvPicPr>
          <p:nvPr/>
        </p:nvPicPr>
        <p:blipFill>
          <a:blip r:embed="rId3" cstate="print"/>
          <a:srcRect l="12612" r="8565"/>
          <a:stretch>
            <a:fillRect/>
          </a:stretch>
        </p:blipFill>
        <p:spPr bwMode="auto">
          <a:xfrm>
            <a:off x="683568" y="332656"/>
            <a:ext cx="2276724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686" name="Picture 6" descr="https://swordmaster.org/uploads/2012/turkish_armour/mamluk_mail_shir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332656"/>
            <a:ext cx="2376264" cy="3975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688" name="Picture 8" descr="https://i2.guns.ru/forums/icons/forum_pictures/000666/6662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4581128"/>
            <a:ext cx="3456384" cy="169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692" name="Picture 12" descr="https://cs2.livemaster.ru/storage/91/1f/9598b05990e4428ec1f2b2f8ffvd--dlya-doma-i-interera-schit.jpg"/>
          <p:cNvPicPr>
            <a:picLocks noChangeAspect="1" noChangeArrowheads="1"/>
          </p:cNvPicPr>
          <p:nvPr/>
        </p:nvPicPr>
        <p:blipFill>
          <a:blip r:embed="rId6" cstate="print"/>
          <a:srcRect l="12500" r="12500"/>
          <a:stretch>
            <a:fillRect/>
          </a:stretch>
        </p:blipFill>
        <p:spPr bwMode="auto">
          <a:xfrm>
            <a:off x="5436096" y="4797152"/>
            <a:ext cx="1728192" cy="15921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694" name="Picture 14" descr="http://shop.gotula.ru/post/catalog/_aplja3800a.jpg"/>
          <p:cNvPicPr>
            <a:picLocks noChangeAspect="1" noChangeArrowheads="1"/>
          </p:cNvPicPr>
          <p:nvPr/>
        </p:nvPicPr>
        <p:blipFill>
          <a:blip r:embed="rId7" cstate="print"/>
          <a:srcRect l="13263" t="3979" r="7159" b="1854"/>
          <a:stretch>
            <a:fillRect/>
          </a:stretch>
        </p:blipFill>
        <p:spPr bwMode="auto">
          <a:xfrm>
            <a:off x="7524328" y="3933056"/>
            <a:ext cx="1448274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http://gladiator-tula.ru/components/com_jshopping/files/img_products/full_H-04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60232" y="404664"/>
            <a:ext cx="2016224" cy="31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6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6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900igr.net/datai/literatura/Nedorosl/0002-001-Fonvizin-Denis-Ivanov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6008" cy="6858000"/>
          </a:xfrm>
          <a:prstGeom prst="rect">
            <a:avLst/>
          </a:prstGeom>
          <a:noFill/>
        </p:spPr>
      </p:pic>
      <p:pic>
        <p:nvPicPr>
          <p:cNvPr id="70660" name="Picture 4" descr="http://www.planetaskazok.ru/images/stories/uznaika/kak_predki_virashivali_hleb/img_0.jpg"/>
          <p:cNvPicPr>
            <a:picLocks noChangeAspect="1" noChangeArrowheads="1"/>
          </p:cNvPicPr>
          <p:nvPr/>
        </p:nvPicPr>
        <p:blipFill>
          <a:blip r:embed="rId3" cstate="print"/>
          <a:srcRect b="3778"/>
          <a:stretch>
            <a:fillRect/>
          </a:stretch>
        </p:blipFill>
        <p:spPr bwMode="auto">
          <a:xfrm>
            <a:off x="3419872" y="3140968"/>
            <a:ext cx="5299789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https://ds04.infourok.ru/uploads/ex/0dec/0002e093-a730d280/img23.jpg"/>
          <p:cNvPicPr>
            <a:picLocks noChangeAspect="1" noChangeArrowheads="1"/>
          </p:cNvPicPr>
          <p:nvPr/>
        </p:nvPicPr>
        <p:blipFill>
          <a:blip r:embed="rId4" cstate="print"/>
          <a:srcRect l="3390" t="9040" r="3390" b="9604"/>
          <a:stretch>
            <a:fillRect/>
          </a:stretch>
        </p:blipFill>
        <p:spPr bwMode="auto">
          <a:xfrm>
            <a:off x="4139952" y="404664"/>
            <a:ext cx="3816424" cy="2498023"/>
          </a:xfrm>
          <a:prstGeom prst="rect">
            <a:avLst/>
          </a:prstGeom>
          <a:noFill/>
        </p:spPr>
      </p:pic>
      <p:pic>
        <p:nvPicPr>
          <p:cNvPr id="5124" name="Picture 4" descr="http://900igr.net/up/datai/207541/0007-010-.jpg"/>
          <p:cNvPicPr>
            <a:picLocks noChangeAspect="1" noChangeArrowheads="1"/>
          </p:cNvPicPr>
          <p:nvPr/>
        </p:nvPicPr>
        <p:blipFill>
          <a:blip r:embed="rId5" cstate="print"/>
          <a:srcRect l="15883" r="33063"/>
          <a:stretch>
            <a:fillRect/>
          </a:stretch>
        </p:blipFill>
        <p:spPr bwMode="auto">
          <a:xfrm>
            <a:off x="395536" y="1556792"/>
            <a:ext cx="2807058" cy="37319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900igr.net/datai/literatura/Nedorosl/0002-001-Fonvizin-Denis-Ivanovi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16008" cy="6858000"/>
          </a:xfrm>
          <a:prstGeom prst="rect">
            <a:avLst/>
          </a:prstGeom>
          <a:noFill/>
        </p:spPr>
      </p:pic>
      <p:pic>
        <p:nvPicPr>
          <p:cNvPr id="69634" name="Picture 2" descr="https://pda.litres.ru/static/bookimages/26/02/29/26022996.bin.dir/h/b00000439.jpg"/>
          <p:cNvPicPr>
            <a:picLocks noChangeAspect="1" noChangeArrowheads="1"/>
          </p:cNvPicPr>
          <p:nvPr/>
        </p:nvPicPr>
        <p:blipFill>
          <a:blip r:embed="rId4" cstate="print"/>
          <a:srcRect l="2134"/>
          <a:stretch>
            <a:fillRect/>
          </a:stretch>
        </p:blipFill>
        <p:spPr bwMode="auto">
          <a:xfrm>
            <a:off x="4716016" y="1412776"/>
            <a:ext cx="3662650" cy="4711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9638" name="Picture 6" descr="https://fs00.infourok.ru/images/doc/231/68162/8/img0.jpg"/>
          <p:cNvPicPr>
            <a:picLocks noChangeAspect="1" noChangeArrowheads="1"/>
          </p:cNvPicPr>
          <p:nvPr/>
        </p:nvPicPr>
        <p:blipFill>
          <a:blip r:embed="rId5" cstate="print"/>
          <a:srcRect l="4547" r="48595" b="35786"/>
          <a:stretch>
            <a:fillRect/>
          </a:stretch>
        </p:blipFill>
        <p:spPr bwMode="auto">
          <a:xfrm>
            <a:off x="683568" y="404664"/>
            <a:ext cx="3713278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ВПК Клинок - Русская рать обрез.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460432" y="5949280"/>
            <a:ext cx="504056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6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900igr.net/datai/literatura/Nedorosl/0002-001-Fonvizin-Denis-Ivanovi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16008" cy="6858000"/>
          </a:xfrm>
          <a:prstGeom prst="rect">
            <a:avLst/>
          </a:prstGeom>
          <a:noFill/>
        </p:spPr>
      </p:pic>
      <p:pic>
        <p:nvPicPr>
          <p:cNvPr id="68618" name="Picture 10" descr="http://fotovideoforum.ru/resources/image/803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548680"/>
            <a:ext cx="4536504" cy="34023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8616" name="Picture 8" descr="http://www.musical-sad.ru/_ld/2/765526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3140968"/>
            <a:ext cx="4752528" cy="31683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Mnogo_u_Vanyushi_-_Minus_tekst_Nazhm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316416" y="5877272"/>
            <a:ext cx="611560" cy="611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849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455</TotalTime>
  <Words>3</Words>
  <Application>Microsoft Office PowerPoint</Application>
  <PresentationFormat>Экран (4:3)</PresentationFormat>
  <Paragraphs>1</Paragraphs>
  <Slides>11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45</cp:revision>
  <dcterms:created xsi:type="dcterms:W3CDTF">2018-02-06T21:54:08Z</dcterms:created>
  <dcterms:modified xsi:type="dcterms:W3CDTF">2018-02-16T20:57:11Z</dcterms:modified>
</cp:coreProperties>
</file>