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8" r:id="rId11"/>
    <p:sldId id="264" r:id="rId12"/>
    <p:sldId id="269" r:id="rId13"/>
    <p:sldId id="265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536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1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8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учим цвет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13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336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900igr.net/up/datas/118884/02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552"/>
          <a:stretch/>
        </p:blipFill>
        <p:spPr bwMode="auto">
          <a:xfrm>
            <a:off x="611560" y="-80074"/>
            <a:ext cx="763051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59945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363272" cy="113813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Посади на цветок бабочку красного цвета</a:t>
            </a:r>
            <a:endParaRPr lang="ru-RU" sz="3200" dirty="0"/>
          </a:p>
        </p:txBody>
      </p:sp>
      <p:pic>
        <p:nvPicPr>
          <p:cNvPr id="9218" name="Picture 2" descr="http://www.sherryspomeranians.com/purple_flower_carto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589807"/>
            <a:ext cx="3240360" cy="3651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Картинки по запросу учим цвета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b="50000"/>
          <a:stretch/>
        </p:blipFill>
        <p:spPr bwMode="auto">
          <a:xfrm>
            <a:off x="323528" y="4520230"/>
            <a:ext cx="1584176" cy="134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Картинки по запросу учим цвета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7" t="50657" r="51944" b="1"/>
          <a:stretch/>
        </p:blipFill>
        <p:spPr bwMode="auto">
          <a:xfrm>
            <a:off x="518654" y="1948608"/>
            <a:ext cx="1576186" cy="1371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Картинки по запросу учим цвета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 b="50000"/>
          <a:stretch/>
        </p:blipFill>
        <p:spPr bwMode="auto">
          <a:xfrm>
            <a:off x="6586482" y="4777381"/>
            <a:ext cx="1801942" cy="1528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Картинки по запросу учим цвета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50000"/>
          <a:stretch/>
        </p:blipFill>
        <p:spPr bwMode="auto">
          <a:xfrm>
            <a:off x="6804248" y="1673022"/>
            <a:ext cx="1693046" cy="1435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94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900igr.net/up/datas/118884/02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552"/>
          <a:stretch/>
        </p:blipFill>
        <p:spPr bwMode="auto">
          <a:xfrm>
            <a:off x="611560" y="-80074"/>
            <a:ext cx="763051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04025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-1037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Налей воду в ведро зелёного цвета</a:t>
            </a:r>
            <a:endParaRPr lang="ru-RU" dirty="0"/>
          </a:p>
        </p:txBody>
      </p:sp>
      <p:pic>
        <p:nvPicPr>
          <p:cNvPr id="10242" name="Picture 2" descr="http://www.base-articles.net/wp-content/uploads/2015/07/10058876_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697" y="1412776"/>
            <a:ext cx="3816424" cy="3567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Картинки по запросу синее ведро рисуно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5187" y="4980538"/>
            <a:ext cx="1733142" cy="1837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Картинки по запросу зеленое ведро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5187" y="1486508"/>
            <a:ext cx="1944216" cy="1944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Картинки по запросу желтое ведро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1874" y="1030189"/>
            <a:ext cx="1800200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Похожее изображение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387" y="3210478"/>
            <a:ext cx="2477043" cy="1857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7809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uch.znate.ru/tw_files2/urls_12/10/d-9906/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2626"/>
            <a:ext cx="8784976" cy="6588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9869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ru-RU" dirty="0" smtClean="0"/>
              <a:t>Давай вспомним цвета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32783" y="1413399"/>
            <a:ext cx="8228919" cy="211513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7" y="1435395"/>
            <a:ext cx="8228919" cy="211513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24744" y="4353266"/>
            <a:ext cx="8228919" cy="211513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359361"/>
            <a:ext cx="8228919" cy="2109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98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синие предме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404664"/>
            <a:ext cx="2640269" cy="2349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Картинки по запросу синее ведро рисуно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297" y="4221088"/>
            <a:ext cx="2047503" cy="2170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Похожее изображение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023" b="62428"/>
          <a:stretch/>
        </p:blipFill>
        <p:spPr bwMode="auto">
          <a:xfrm>
            <a:off x="5508104" y="260648"/>
            <a:ext cx="3241389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Картинки по запросу учим цвета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50000"/>
          <a:stretch/>
        </p:blipFill>
        <p:spPr bwMode="auto">
          <a:xfrm>
            <a:off x="5892526" y="3990280"/>
            <a:ext cx="2831555" cy="240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540" y="2371431"/>
            <a:ext cx="8228919" cy="211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50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 descr="Картинки по запросу желтый зонт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288981" y="322332"/>
            <a:ext cx="3745298" cy="304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Картинки по запросу учим цвета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 b="50000"/>
          <a:stretch/>
        </p:blipFill>
        <p:spPr bwMode="auto">
          <a:xfrm>
            <a:off x="6084168" y="4077072"/>
            <a:ext cx="2651042" cy="2248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Похожее изображение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0" t="65927" r="64535" b="6158"/>
          <a:stretch/>
        </p:blipFill>
        <p:spPr bwMode="auto">
          <a:xfrm>
            <a:off x="5004048" y="-73289"/>
            <a:ext cx="4018366" cy="1918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Картинки по запросу желтое ведро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13051"/>
            <a:ext cx="266429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291" y="2309747"/>
            <a:ext cx="8228919" cy="211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05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Картинки по запросу красный зонт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817" y="167481"/>
            <a:ext cx="3868639" cy="2901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757" y="4135916"/>
            <a:ext cx="3125116" cy="2343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Похожее изображение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02" t="6356" r="34008" b="64170"/>
          <a:stretch/>
        </p:blipFill>
        <p:spPr bwMode="auto">
          <a:xfrm>
            <a:off x="5004048" y="148813"/>
            <a:ext cx="3857489" cy="2077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Картинки по запросу учим цвета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7" t="50657" r="51944" b="1"/>
          <a:stretch/>
        </p:blipFill>
        <p:spPr bwMode="auto">
          <a:xfrm>
            <a:off x="5804126" y="3990835"/>
            <a:ext cx="2987824" cy="2599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540" y="2371431"/>
            <a:ext cx="8228919" cy="211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72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2" name="Picture 8" descr="Картинки по запросу зеленый зонт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20512" y="234008"/>
            <a:ext cx="3212418" cy="2795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107257"/>
            <a:ext cx="8228919" cy="2109042"/>
          </a:xfrm>
          <a:prstGeom prst="rect">
            <a:avLst/>
          </a:prstGeom>
        </p:spPr>
      </p:pic>
      <p:pic>
        <p:nvPicPr>
          <p:cNvPr id="6146" name="Picture 2" descr="Картинки по запросу учим цвета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b="50000"/>
          <a:stretch/>
        </p:blipFill>
        <p:spPr bwMode="auto">
          <a:xfrm>
            <a:off x="6084169" y="4192266"/>
            <a:ext cx="2664296" cy="2259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Похожее изображение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4" t="38170" r="65324" b="37971"/>
          <a:stretch/>
        </p:blipFill>
        <p:spPr bwMode="auto">
          <a:xfrm>
            <a:off x="5098770" y="260648"/>
            <a:ext cx="3870437" cy="1631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Картинки по запросу зеленое ведро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000" y="4180644"/>
            <a:ext cx="2500808" cy="2500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5439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280" y="-17140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Положи в корзинку синий зонт</a:t>
            </a:r>
            <a:endParaRPr lang="ru-RU" dirty="0"/>
          </a:p>
        </p:txBody>
      </p:sp>
      <p:pic>
        <p:nvPicPr>
          <p:cNvPr id="7170" name="Picture 2" descr="Картинки по запросу синяя корзинк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557757"/>
            <a:ext cx="2871411" cy="2146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Картинки по запросу желтый зонт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04248" y="4970041"/>
            <a:ext cx="2196685" cy="1785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Картинки по запросу красный зонт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92" y="1556792"/>
            <a:ext cx="2332468" cy="1749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Картинки по запросу зеленый зонт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337528" y="1012576"/>
            <a:ext cx="2631749" cy="2290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Картинки по запросу синие предметы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728" y="4680121"/>
            <a:ext cx="2167015" cy="1928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566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900igr.net/up/datas/118884/02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552"/>
          <a:stretch/>
        </p:blipFill>
        <p:spPr bwMode="auto">
          <a:xfrm>
            <a:off x="611560" y="-80074"/>
            <a:ext cx="763051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84267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4" t="38170" r="65324" b="37971"/>
          <a:stretch/>
        </p:blipFill>
        <p:spPr bwMode="auto">
          <a:xfrm rot="341430">
            <a:off x="85455" y="887120"/>
            <a:ext cx="2852093" cy="1202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0187" y="34356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Поставь в гараж машину жёлтого цвета</a:t>
            </a:r>
            <a:endParaRPr lang="ru-RU" sz="3600" dirty="0"/>
          </a:p>
        </p:txBody>
      </p:sp>
      <p:pic>
        <p:nvPicPr>
          <p:cNvPr id="8194" name="Picture 2" descr="https://a.d-cd.net/440785as-96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6249" y="1518038"/>
            <a:ext cx="4221469" cy="2701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023" b="62428"/>
          <a:stretch/>
        </p:blipFill>
        <p:spPr bwMode="auto">
          <a:xfrm rot="21058391">
            <a:off x="270021" y="3462177"/>
            <a:ext cx="2816972" cy="1752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0" t="65927" r="64535" b="6158"/>
          <a:stretch/>
        </p:blipFill>
        <p:spPr bwMode="auto">
          <a:xfrm rot="21224554">
            <a:off x="258472" y="5055966"/>
            <a:ext cx="3236558" cy="154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02" t="6356" r="34008" b="64170"/>
          <a:stretch/>
        </p:blipFill>
        <p:spPr bwMode="auto">
          <a:xfrm rot="21327306">
            <a:off x="139890" y="2334043"/>
            <a:ext cx="2743222" cy="1477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507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26</Words>
  <Application>Microsoft Office PowerPoint</Application>
  <PresentationFormat>Экран (4:3)</PresentationFormat>
  <Paragraphs>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Давай вспомним цвета</vt:lpstr>
      <vt:lpstr>Презентация PowerPoint</vt:lpstr>
      <vt:lpstr>Презентация PowerPoint</vt:lpstr>
      <vt:lpstr>Презентация PowerPoint</vt:lpstr>
      <vt:lpstr>Презентация PowerPoint</vt:lpstr>
      <vt:lpstr>Положи в корзинку синий зонт</vt:lpstr>
      <vt:lpstr>Презентация PowerPoint</vt:lpstr>
      <vt:lpstr>Поставь в гараж машину жёлтого цвета</vt:lpstr>
      <vt:lpstr>Презентация PowerPoint</vt:lpstr>
      <vt:lpstr>Посади на цветок бабочку красного цвета</vt:lpstr>
      <vt:lpstr>Презентация PowerPoint</vt:lpstr>
      <vt:lpstr>Налей воду в ведро зелёного цвета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8</cp:revision>
  <dcterms:created xsi:type="dcterms:W3CDTF">2018-01-15T12:47:49Z</dcterms:created>
  <dcterms:modified xsi:type="dcterms:W3CDTF">2018-02-04T13:59:43Z</dcterms:modified>
</cp:coreProperties>
</file>