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91" r:id="rId3"/>
    <p:sldId id="289" r:id="rId4"/>
    <p:sldId id="288" r:id="rId5"/>
    <p:sldId id="287" r:id="rId6"/>
    <p:sldId id="286" r:id="rId7"/>
    <p:sldId id="285" r:id="rId8"/>
    <p:sldId id="284" r:id="rId9"/>
    <p:sldId id="283" r:id="rId10"/>
    <p:sldId id="282" r:id="rId11"/>
    <p:sldId id="281" r:id="rId12"/>
    <p:sldId id="280" r:id="rId13"/>
    <p:sldId id="279" r:id="rId14"/>
    <p:sldId id="278" r:id="rId15"/>
    <p:sldId id="277" r:id="rId16"/>
    <p:sldId id="276" r:id="rId17"/>
    <p:sldId id="273" r:id="rId18"/>
    <p:sldId id="272" r:id="rId19"/>
    <p:sldId id="270" r:id="rId20"/>
    <p:sldId id="269" r:id="rId21"/>
    <p:sldId id="299" r:id="rId22"/>
    <p:sldId id="298" r:id="rId23"/>
    <p:sldId id="309" r:id="rId24"/>
    <p:sldId id="308" r:id="rId25"/>
    <p:sldId id="307" r:id="rId26"/>
    <p:sldId id="306" r:id="rId27"/>
    <p:sldId id="305" r:id="rId28"/>
    <p:sldId id="304" r:id="rId29"/>
    <p:sldId id="303" r:id="rId30"/>
    <p:sldId id="302" r:id="rId31"/>
    <p:sldId id="296" r:id="rId3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7" d="100"/>
          <a:sy n="37" d="100"/>
        </p:scale>
        <p:origin x="-1915" y="-8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97AA0-C844-42A6-B2A3-C5220DABDAB1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22F92-E91E-4702-AC8D-2B14C4381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etsad1047@mail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upercook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upercook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785794" y="1000100"/>
            <a:ext cx="557216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Департамент образования города Москвы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Северо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восточное окружное управление образования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Государственное бюджетное образовательное учреждение города Москвы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 №283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Структурное подразделение №4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127224, г. Москва, студеный проезд 32А, тел. (499)479-21-09,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E-mail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detsad1047@mail.ru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94" y="3286116"/>
            <a:ext cx="55007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Методическая игровая копилка</a:t>
            </a:r>
          </a:p>
          <a:p>
            <a:pPr algn="ctr"/>
            <a:endParaRPr lang="ru-RU" sz="2800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«Народные игры для дошкольников»</a:t>
            </a:r>
            <a:endParaRPr lang="ru-RU" sz="28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20" y="6215074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00B050"/>
                </a:solidFill>
              </a:rPr>
              <a:t>Воспитатель: Пономаренко О.Л.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82" y="742952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B050"/>
                </a:solidFill>
              </a:rPr>
              <a:t>Москва 2016 г.</a:t>
            </a:r>
            <a:endParaRPr lang="ru-RU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8" y="928662"/>
            <a:ext cx="535785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  <a:latin typeface="Arial Black" pitchFamily="34" charset="0"/>
              </a:rPr>
              <a:t>Русская народная игра  </a:t>
            </a:r>
            <a:r>
              <a:rPr lang="ru-RU" b="1" i="1" dirty="0">
                <a:solidFill>
                  <a:srgbClr val="00B050"/>
                </a:solidFill>
                <a:latin typeface="Arial Black" pitchFamily="34" charset="0"/>
              </a:rPr>
              <a:t>«Лохматый пес» </a:t>
            </a:r>
            <a:r>
              <a:rPr lang="ru-RU" sz="1400" dirty="0">
                <a:solidFill>
                  <a:srgbClr val="00B050"/>
                </a:solidFill>
                <a:latin typeface="Arial Black" pitchFamily="34" charset="0"/>
              </a:rPr>
              <a:t> </a:t>
            </a:r>
            <a:r>
              <a:rPr lang="ru-RU" sz="1400" dirty="0" smtClean="0">
                <a:solidFill>
                  <a:srgbClr val="00B050"/>
                </a:solidFill>
                <a:latin typeface="Arial Black" pitchFamily="34" charset="0"/>
              </a:rPr>
              <a:t>                                                                                                                                                           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Цель</a:t>
            </a: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>: развивать внимание, быстрый бег; 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                                                                        учить выполнять правила игры.</a:t>
            </a: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> </a:t>
            </a:r>
            <a:br>
              <a:rPr lang="ru-RU" sz="12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2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>Ход игры: Дети стоят на одной стороне площадки. Водящий – пес – на другой стороне. Дети тихо подходят к нему со словами: </a:t>
            </a:r>
            <a:br>
              <a:rPr lang="ru-RU" sz="12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2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  <a:t>Вот лежит лохматый пес, </a:t>
            </a:r>
            <a:b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  <a:t>В лапы свой уткнувши нос. </a:t>
            </a:r>
            <a:b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  <a:t>Тихо, смирно он лежит, </a:t>
            </a:r>
            <a:b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  <a:t>Не то дремлет, не то спит. </a:t>
            </a:r>
            <a:b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  <a:t>Подойдем к нему, разбудим, </a:t>
            </a:r>
            <a:b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  <a:t>И посмотрим что-то будет! </a:t>
            </a: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2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2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>После этих слов пес вскакивает и громко лает. Дети разбегаются, а пес старается их поймать</a:t>
            </a:r>
            <a:r>
              <a:rPr lang="ru-RU" sz="1400" dirty="0">
                <a:solidFill>
                  <a:srgbClr val="00B050"/>
                </a:solidFill>
                <a:latin typeface="Arial Black" pitchFamily="34" charset="0"/>
              </a:rPr>
              <a:t>. </a:t>
            </a:r>
            <a:br>
              <a:rPr lang="ru-RU" sz="14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50" y="5286380"/>
            <a:ext cx="500066" cy="3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9" y="4857752"/>
            <a:ext cx="2476518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8" y="5715008"/>
            <a:ext cx="2476517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32" y="1000100"/>
            <a:ext cx="557216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Русская народная игра </a:t>
            </a:r>
            <a:r>
              <a:rPr lang="ru-RU" dirty="0">
                <a:solidFill>
                  <a:srgbClr val="00B050"/>
                </a:solidFill>
                <a:latin typeface="Arial Black" pitchFamily="34" charset="0"/>
              </a:rPr>
              <a:t>«Пузырь» </a:t>
            </a:r>
            <a:r>
              <a:rPr lang="ru-RU" sz="1400" dirty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4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400" dirty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4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>Цель: научить детей образовывать круг, меняя его размер в зависимости от игровых действий; формировать умение согласовывать действия с произносимыми словами. </a:t>
            </a:r>
            <a:br>
              <a:rPr lang="ru-RU" sz="12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2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>Ход игры: Дети вместе с воспитателем, взявшись за руки, образуют круг и проговаривают слова: </a:t>
            </a:r>
            <a:br>
              <a:rPr lang="ru-RU" sz="12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200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  <a:t>Раздувайся пузырь, раздувайся большой. </a:t>
            </a:r>
            <a:b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  <a:t>Оставайся такой да не лопайся. </a:t>
            </a:r>
            <a:b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200" b="1" i="1" dirty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>Играющие в соответствии с текстом отходят назад держась за руки до тех пор, пока воспитатель не скажет «Лопнул пузырь!». Тогда играющие приседают на корточки и говорят «Хлоп!». И идут в цент круга со звуком «</a:t>
            </a:r>
            <a:r>
              <a:rPr lang="ru-RU" sz="1200" dirty="0" err="1">
                <a:solidFill>
                  <a:srgbClr val="00B050"/>
                </a:solidFill>
                <a:latin typeface="Arial Black" pitchFamily="34" charset="0"/>
              </a:rPr>
              <a:t>ш-ш-ш</a:t>
            </a:r>
            <a:r>
              <a:rPr lang="ru-RU" sz="1200" dirty="0">
                <a:solidFill>
                  <a:srgbClr val="00B050"/>
                </a:solidFill>
                <a:latin typeface="Arial Black" pitchFamily="34" charset="0"/>
              </a:rPr>
              <a:t>». затем снова становятся в круг. 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94" y="4429124"/>
            <a:ext cx="1905013" cy="1428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9" y="5214942"/>
            <a:ext cx="1905013" cy="1428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8" y="6357950"/>
            <a:ext cx="1809762" cy="1357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1667"/>
            <a:ext cx="6858000" cy="9185667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928670" y="714348"/>
            <a:ext cx="5286412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  <a:hlinkClick r:id="rId3"/>
              </a:rPr>
              <a:t> 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  <a:hlinkClick r:id="rId3"/>
              </a:rPr>
            </a:b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Русская народная игра «Гуси»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Цель: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 Развивать, развивать быстроту, ловкость, глазомер, совершенствовать ориентировку в пространстве. </a:t>
            </a:r>
            <a:endParaRPr lang="ru-RU" sz="1200" b="1" dirty="0" smtClean="0">
              <a:solidFill>
                <a:srgbClr val="00B050"/>
              </a:solidFill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Ход игры: На площадке на расстоянии 10–15 метров проводят две линии – два «дома».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 одном находятся гуси, в другом их хозяин.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Между «домами», «под горой», живет «волк» – водящий.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«Хозяин» и «гуси» ведут между собой диалог, известный всем с раннего детства: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– Гуси, гуси! </a:t>
            </a:r>
            <a:b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– Га-га-га! </a:t>
            </a:r>
            <a:b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– Есть хотите? </a:t>
            </a:r>
            <a:b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– Да-да-да! </a:t>
            </a:r>
            <a:b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– Так летите! </a:t>
            </a:r>
            <a:b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– Нам нельзя. Серый волк под горой не пускает нас домой!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-Ну. Летите как хотите, только крылья берегите!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После этих слов «гуси» стараются перебежать к «хозяину», а «волк» их ловит.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Пойманный игрок становится «волком».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8" y="5286380"/>
            <a:ext cx="2500330" cy="1875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76" y="5929322"/>
            <a:ext cx="2500330" cy="18752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1667"/>
            <a:ext cx="6858000" cy="9185667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85794" y="285720"/>
            <a:ext cx="5500726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B050"/>
              </a:solidFill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Русская народная игра «У медведя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во бору»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Цель: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 Развивать,  быстроту, ловкость, совершенствовать ориентировку в пространстве.</a:t>
            </a:r>
            <a:endParaRPr lang="ru-RU" sz="1200" baseline="0" dirty="0" smtClean="0">
              <a:solidFill>
                <a:srgbClr val="00B050"/>
              </a:solidFill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Ход игры: на площадке чертят две линии на расстоянии 6–8 метров одна от другой.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За одной линией стоит водящий – «медведь», за другой «дом», в котором живут дети.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Дети выходят из «дома» в «лес» собирать грибы и ягоды.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Они подходят к медвежьей берлоге со словами: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У медведя во бору </a:t>
            </a:r>
            <a:b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Грибы, ягоды беру. </a:t>
            </a:r>
            <a:b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 медведь не спит, </a:t>
            </a:r>
            <a:b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Все на нас глядит.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На последних словах «медведь» выскакивает из «берлоги» и старается осалить убегающих в свой дом детей.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Осаленный «медведем» игрок становится «медведем».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84" y="4857752"/>
            <a:ext cx="2381267" cy="17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4" y="6000760"/>
            <a:ext cx="2286015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000108" y="1071538"/>
            <a:ext cx="521497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Русская народная игра «Конное</a:t>
            </a:r>
            <a:r>
              <a:rPr kumimoji="0" lang="ru-RU" b="1" i="1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 состязание»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 </a:t>
            </a:r>
          </a:p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                         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Цель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:  развитие быстроты; согласованность в движениях;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- соревновательный момент.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Ход игры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игроки встают парами друг за другом на одной линии. Игрок “конь” вытягивает руки назад – вниз и берет за руки “наездника”. По команде пары бегут до финиша, затем меняются (повторить 3-4 раза).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Правила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пары бегут прямо, не пересекая дорогу другим, не тянуть сильно “наездника”.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60" y="4000496"/>
            <a:ext cx="4762806" cy="3571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28670" y="861601"/>
            <a:ext cx="535785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1D393E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Русская народная игра «Пирог»</a:t>
            </a:r>
          </a:p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Цель: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развивать у детей умение выполнять движения по сигналу. Упражнять в беге, умению играть в коллективе.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Ход игры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Играющие делятся на две команды. Команды становятся друг против друга. Между ними садится «пирог» (на него надета шапочка). Все дружно начинают расхваливать «пирог»: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Вот он, какой высоконький,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Вот он, какой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мякошенький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Вот он, какой широконький.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Режь его да ешь!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После этих слов играющие по одному из каждой команды бегут к «пирогу». Кто быстрее добежит до цели и дотронется до «пирога», тот и уводит его с собой. На место «пирога» садится ребенок из проигравшей команды. Так происходит до тех пор, пока не проиграют все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70" y="4429124"/>
            <a:ext cx="2571768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76" y="5786446"/>
            <a:ext cx="2571768" cy="1928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14356" y="1000100"/>
            <a:ext cx="564360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Русская народная игра «Медведь»</a:t>
            </a:r>
          </a:p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Цель: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Развивать умение действовать по сигналу, упражнять детей в беге в различных направлениях, учить ориентироваться в пространстве, соблюдать правила игры.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Описание: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Участники игры по жребию выбирают одного товарища, которому поручают роль медведя. На одной из сторон пространства, отведенного для игры, ограничивается чертой небольшое место, служащее медведю берлогой.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По данному сигналу, дети бросаются бегом из одного конца двора в противоположный, причем «медведь», догоняет их, стараясь прикоснуться к одному из них рукой, т. е. «осалить».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«Осаленный» также становится «медведем» и уводится в берлогу. Игра продолжается в таком порядке до тех пор, пока «медведей» не станет больше, чем оставшихся участников игры.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Правила: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По мере увеличения числа помощников «медведя», все они выходят вместе с ним на добычу, устанавливаются в ряд, причем только находящиеся по краям имеют право ловить играющих. Действовать надо только по сигналу.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70" y="5286380"/>
            <a:ext cx="2500330" cy="1875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76" y="5929322"/>
            <a:ext cx="2476517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928670" y="1000100"/>
            <a:ext cx="535785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Русская народная игра</a:t>
            </a:r>
            <a:r>
              <a:rPr lang="ru-RU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Колпачок».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Цель: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Обучение детей различным танцевальным движениям.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Воспитание дружеских отношений друг к другу.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1200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Ход игры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: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дети стоят в кругу. В центре один ребенок - «колпачок» сидит на корточках. Дети идут по кругу со словами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«Колпачок, колпачок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Тоненькие ножки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Красные сапожки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Мы тебя поили,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Мы тебя кормили,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На ноги поставили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Танцевать заставили»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Дети останавливаются, хлопают в ладоши со словами: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«Танцуй сколько хочешь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Выбирай, кого захочешь»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Ребенок — «колпачок» танцует и выбирает другого «колпачка».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56" y="4929190"/>
            <a:ext cx="2000264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2" y="5786446"/>
            <a:ext cx="2000264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32" y="6643702"/>
            <a:ext cx="1785950" cy="1339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28670" y="1071538"/>
            <a:ext cx="557216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Русская народная игра</a:t>
            </a:r>
            <a:r>
              <a:rPr lang="ru-RU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Затейники</a:t>
            </a:r>
            <a:r>
              <a:rPr lang="ru-RU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Цель: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обучение детей различным танцевальным движениям. Воспитание внимательности.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Ход игры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: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Дети стоят по кругу, в центре затейник. Дети идут по кругу со словами: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«Ровным кругом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Друг за другом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Мы идем за шагом шаг.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Стой на месте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Дружно вместе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Сделаем вот так»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Дети останавливаются, затейник показывает движения. Дети повторяют его, затейник меняется.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Правило: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движения не должны повторяться.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94" y="4500562"/>
            <a:ext cx="2762270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76" y="5715008"/>
            <a:ext cx="2667018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928670" y="1142976"/>
            <a:ext cx="500066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Русская народная игра «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Тишина».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Цель: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Обучение детей умению двигаться в соответствии со словами. Воспитание дисциплинированности.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Ход игры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: 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играющие идут по кругу со словами: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«Тишина у пруда,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Не колышется вода,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Не шумят камыши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Засыпайте малыши».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По окончании слов дети останавливаются, приседают и опускают голову. В таком положении находятся 10 секунд. Кто пошевелился, выходит из игры. Игра повторяется, пока не остается один ребенок - победитель.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94" y="4286248"/>
            <a:ext cx="2857520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4" y="5857884"/>
            <a:ext cx="2667018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1667"/>
            <a:ext cx="6858000" cy="9185667"/>
          </a:xfrm>
          <a:prstGeom prst="rect">
            <a:avLst/>
          </a:prstGeom>
          <a:noFill/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857232" y="661545"/>
            <a:ext cx="5786478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АКТУАЛЬНОСТЬ: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Народные игры - естественный спутник жизни ребенка, источник радостных эмоций, обладающий великой воспитательной силой. К сожалению, народные игры почти исчезли, поэтому задача педагога сделать этот вид деятельности частью жизни детей. 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Практическая значимость данной картотеки заключается в том, что она создает условия возрождения народных игр и помогает делать досуг детей содержательным и полезным.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4" name="Рисунок 3" descr="http://kladraz.ru/upload/blogs/6319_ce182187cddf948913c97c5dfb96703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429000" y="6500826"/>
            <a:ext cx="214314" cy="3571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8" y="5357818"/>
            <a:ext cx="3553717" cy="2665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1667"/>
            <a:ext cx="6858000" cy="9185667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857232" y="428596"/>
            <a:ext cx="550072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  <a:hlinkClick r:id="rId3"/>
              </a:rPr>
              <a:t/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  <a:hlinkClick r:id="rId3"/>
              </a:rPr>
            </a:b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Русская народная игра «Шапка-невидимка».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Цель: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 Развивать умение действовать по сигналу, учить соблюдать правила игры.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Ход игры: держа руки за спиной, играющие становятся плечом к плечу по кругу. У одного из них в руках «шапка-невидимка» – треуголка, сложенная из листа бумаги. Водящий – в середине круга.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По сигналу участники игры начинают передавать за спиной шапку друг другу, стараясь делать это так, чтобы водящий не знал, у кого она находится.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Водящий ходит по кругу и зорко следит за движениями играющих. Время от времени он останавливается и, указывая на одного из игроков, громко говорит: «Руки!» Тот, к кому обращается водящий, должен сейчас же вытянуть руки вперед.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Если при этом шапка окажется у игрока, он сменяет водящего.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 минуту опасности нельзя бросать шапку на пол. Нарушивший это правило выходит из игры.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Любой участник игры, когда к нему попадет шапка, может надеть ее себе на голову, если только водящий не обращает на него внимания или находится не очень близко.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Секунду покрасовавшись в шапке, надо снять ее и пустить по кругу.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Если водящий запятнает, когда шапка на голове, придется уступить ему свое место, а самому водить.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8" y="6143636"/>
            <a:ext cx="2190765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8" y="6072198"/>
            <a:ext cx="2190765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1667"/>
            <a:ext cx="6858000" cy="918566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70" y="1000100"/>
            <a:ext cx="542928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Русская народная игра «Дети и волк» </a:t>
            </a:r>
            <a:b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Цель: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 развивать двигательные умения и навыки; учить понимать и употреблять в речи глаголы прошедшего времени и глаголы повелительного наклонения. </a:t>
            </a:r>
            <a:b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Ход игры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: На одном стороне площадки перед начерченной линией стоят дети. На противоположной стороне, за "деревом" (стулом или столбиком), сидит "волк" - ведущий. Воспитатель проговаривает: </a:t>
            </a:r>
            <a:b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Дети в лесу гуляли, землянику собирали, </a:t>
            </a:r>
            <a:b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Много ягодок везде – и на кочках, и в траве. 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Дети расходятся по площадке, бегают. Воспитатель продолжает: </a:t>
            </a:r>
            <a:b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Но вот сучья затрещали… </a:t>
            </a:r>
            <a:b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Дети, дети, не зевайте, </a:t>
            </a:r>
            <a:b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Волк за елью, - убегайте! 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Дети разбегаются, «волк» их ловит. Пойманный ребенок становится «волком», и игра начинается сначала. </a:t>
            </a:r>
          </a:p>
          <a:p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Варианты: два волка в игре.</a:t>
            </a:r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</a:br>
            <a:endParaRPr lang="ru-RU" dirty="0">
              <a:solidFill>
                <a:srgbClr val="00B050"/>
              </a:solidFill>
              <a:latin typeface="Arial Black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8" y="4929190"/>
            <a:ext cx="3786214" cy="28394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60" y="1142976"/>
            <a:ext cx="47863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Русская народная игра «Перенеси предметы» </a:t>
            </a:r>
            <a:b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Цель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: развивать координацию в пространстве, ловкость, быстроту реакции. </a:t>
            </a:r>
            <a:b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Ход игры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: На земле на противоположных сторонах чертят 2-4 круга. В один круг ставят разные предметы (кегли, кубики, игрушки), другой остается свободным. Дети становятся в две шеренги (или одну колонну) и по сигналу педагога начинают переносить предметы по одному из другого круга. </a:t>
            </a:r>
            <a:b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</a:br>
            <a:endParaRPr lang="ru-RU" sz="1200" dirty="0">
              <a:solidFill>
                <a:srgbClr val="00B050"/>
              </a:solidFill>
              <a:latin typeface="Arial Black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8" y="3643306"/>
            <a:ext cx="2571915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76" y="5572132"/>
            <a:ext cx="2571915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8" y="1071538"/>
            <a:ext cx="52149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Русская народная игра  «Мы веселые ребята» </a:t>
            </a:r>
            <a:b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Цель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: развивать ловкость, внимание. </a:t>
            </a:r>
            <a:b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Ход игры: Дети стоят на одной стороне площадки за чертой. На противоположной стороне также проводится черта – это дома. В центре площадки находится </a:t>
            </a:r>
            <a:r>
              <a:rPr lang="ru-RU" sz="1200" dirty="0" err="1" smtClean="0">
                <a:solidFill>
                  <a:srgbClr val="00B050"/>
                </a:solidFill>
                <a:latin typeface="Arial Black" pitchFamily="34" charset="0"/>
              </a:rPr>
              <a:t>ловишка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. Играющие хором произносят: </a:t>
            </a:r>
            <a:b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Мы веселые ребята, любим бегать и скакать </a:t>
            </a:r>
            <a:b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Ну, попробуй нас догнать. </a:t>
            </a:r>
            <a:b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</a:rPr>
              <a:t>1,2,3 – лови! 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После слова «Лови!» дети перебегают на другую сторону площадки, а </a:t>
            </a:r>
            <a:r>
              <a:rPr lang="ru-RU" sz="1200" dirty="0" err="1" smtClean="0">
                <a:solidFill>
                  <a:srgbClr val="00B050"/>
                </a:solidFill>
                <a:latin typeface="Arial Black" pitchFamily="34" charset="0"/>
              </a:rPr>
              <a:t>ловишка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 старается поймать их. Тот, кого </a:t>
            </a:r>
            <a:r>
              <a:rPr lang="ru-RU" sz="1200" dirty="0" err="1" smtClean="0">
                <a:solidFill>
                  <a:srgbClr val="00B050"/>
                </a:solidFill>
                <a:latin typeface="Arial Black" pitchFamily="34" charset="0"/>
              </a:rPr>
              <a:t>ловишка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 успеет задеть до черты, считаются пойманными и отходят в сторону, пропуская одну перебежку. После двух перебежек выбирается другой </a:t>
            </a:r>
            <a:r>
              <a:rPr lang="ru-RU" sz="1200" dirty="0" err="1" smtClean="0">
                <a:solidFill>
                  <a:srgbClr val="00B050"/>
                </a:solidFill>
                <a:latin typeface="Arial Black" pitchFamily="34" charset="0"/>
              </a:rPr>
              <a:t>ловишка</a:t>
            </a:r>
            <a:r>
              <a:rPr lang="ru-RU" sz="1200" dirty="0" smtClean="0">
                <a:solidFill>
                  <a:srgbClr val="00B050"/>
                </a:solidFill>
                <a:latin typeface="Arial Black" pitchFamily="34" charset="0"/>
              </a:rPr>
              <a:t>. </a:t>
            </a:r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</a:br>
            <a:endParaRPr lang="ru-RU" dirty="0">
              <a:solidFill>
                <a:srgbClr val="00B050"/>
              </a:solidFill>
              <a:latin typeface="Arial Black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74" y="4714876"/>
            <a:ext cx="4071965" cy="30539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8" y="1071538"/>
            <a:ext cx="535785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  <a:latin typeface="Arial Black" pitchFamily="34" charset="0"/>
              </a:rPr>
              <a:t>Без памяти – нет традиций,</a:t>
            </a:r>
          </a:p>
          <a:p>
            <a:endParaRPr lang="ru-RU" sz="2400" b="1" i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r>
              <a:rPr lang="ru-RU" sz="2400" b="1" i="1" dirty="0" smtClean="0">
                <a:solidFill>
                  <a:srgbClr val="00B050"/>
                </a:solidFill>
                <a:latin typeface="Arial Black" pitchFamily="34" charset="0"/>
              </a:rPr>
              <a:t>Без традиций – нет культуры,</a:t>
            </a:r>
          </a:p>
          <a:p>
            <a:endParaRPr lang="ru-RU" sz="2400" b="1" i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r>
              <a:rPr lang="ru-RU" sz="2400" b="1" i="1" dirty="0" smtClean="0">
                <a:solidFill>
                  <a:srgbClr val="00B050"/>
                </a:solidFill>
                <a:latin typeface="Arial Black" pitchFamily="34" charset="0"/>
              </a:rPr>
              <a:t>Без культуры – нет воспитания, </a:t>
            </a:r>
          </a:p>
          <a:p>
            <a:endParaRPr lang="ru-RU" sz="2400" b="1" i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r>
              <a:rPr lang="ru-RU" sz="2400" b="1" i="1" dirty="0" smtClean="0">
                <a:solidFill>
                  <a:srgbClr val="00B050"/>
                </a:solidFill>
                <a:latin typeface="Arial Black" pitchFamily="34" charset="0"/>
              </a:rPr>
              <a:t>Без воспитания – нет духовности,</a:t>
            </a:r>
          </a:p>
          <a:p>
            <a:r>
              <a:rPr lang="ru-RU" sz="2400" b="1" i="1" dirty="0" smtClean="0">
                <a:solidFill>
                  <a:srgbClr val="00B050"/>
                </a:solidFill>
                <a:latin typeface="Arial Black" pitchFamily="34" charset="0"/>
              </a:rPr>
              <a:t> </a:t>
            </a:r>
          </a:p>
          <a:p>
            <a:r>
              <a:rPr lang="ru-RU" sz="2400" b="1" i="1" dirty="0" smtClean="0">
                <a:solidFill>
                  <a:srgbClr val="00B050"/>
                </a:solidFill>
                <a:latin typeface="Arial Black" pitchFamily="34" charset="0"/>
              </a:rPr>
              <a:t>Без духовности – нет культуры,</a:t>
            </a:r>
          </a:p>
          <a:p>
            <a:endParaRPr lang="ru-RU" sz="2400" b="1" i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r>
              <a:rPr lang="ru-RU" sz="2400" b="1" i="1" dirty="0" smtClean="0">
                <a:solidFill>
                  <a:srgbClr val="00B050"/>
                </a:solidFill>
                <a:latin typeface="Arial Black" pitchFamily="34" charset="0"/>
              </a:rPr>
              <a:t>Без культуры  - нет личности.</a:t>
            </a:r>
          </a:p>
          <a:p>
            <a:endParaRPr lang="ru-RU" sz="2400" b="1" i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r>
              <a:rPr lang="ru-RU" sz="2400" b="1" i="1" dirty="0" smtClean="0">
                <a:solidFill>
                  <a:srgbClr val="00B050"/>
                </a:solidFill>
                <a:latin typeface="Arial Black" pitchFamily="34" charset="0"/>
              </a:rPr>
              <a:t>Без личности – нет народа как исторической личности </a:t>
            </a:r>
            <a:endParaRPr lang="ru-RU" sz="2400" b="1" i="1" dirty="0">
              <a:solidFill>
                <a:srgbClr val="00B05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928670" y="1071538"/>
            <a:ext cx="5500726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Русская народная игра «Ручеёк»</a:t>
            </a:r>
          </a:p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Цель: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Обучение в игровой манере ходьбе, внимательности, игре в коллективе.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Ход игры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Дети становятся парами, взявшись за руки. Руки надо поднять кверху таким образом, чтобы получился «домик». Пары детей становятся друг за другом, постепенно передвигаясь вперед. Формируется что-то вроде «ручейка», который постоянно течет.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Один человек заходит в начало этого ручейка, проходит под поднятыми руками игроков и выхватывает из основной массы одного из игроков за руку, уводя его с собой в конец ручейка, вставая последним его звеном. На освободившееся место встает следующая пара игроков, а освободившийся игрок идет в начало ручейка и проделывает то же самое – идет под руками игроков, выхватывая из ручейка понравившегося человека за руку и уводя его в самый конец ручейка.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Варианты: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 зависимости от размеров игровой площадки играющие пары идут ровным уверенным шагом прямо или по кругу. По сигналу воспитателя (хлопок в ладоши, свисток) первая пара, пригнувшись, входит в «коридор» из рук.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1026" name="Picture 2" descr="C:\Users\Sasha\Desktop\тех.карты\P10100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84" y="5572132"/>
            <a:ext cx="2373939" cy="17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Sasha\Desktop\тех.карты\P10100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4" y="5929322"/>
            <a:ext cx="2476516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3" descr="C:\Users\Sasha\Desktop\тех.карты\P10100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14" y="5929322"/>
            <a:ext cx="2414602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pic>
        <p:nvPicPr>
          <p:cNvPr id="3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857232" y="815435"/>
            <a:ext cx="542928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Русская народная игра «Золотые ворота»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Цель: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Развивать, развивать быстроту, ловкость, глазомер, совершенствовать ориентировку в пространстве. Упражнять в ходьбе цепочкой.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Ход игры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Пара игроков встают лицом друг к другу и поднимают вверх руки – это ворота. Остальные игроки берутся друг за друга так, что получается цепочка. Все дети говорят: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Ай, люди, ай, люди,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Наши руки мы сплели.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Мы их подняли повыше,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Получилась красота!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Получились не простые,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Золотые ворота! 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Игроки-ворота говорят стишок, а цепочка должна быстро пройти между ними. Дети – «ворота» говорят: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Золотые ворота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Пропускают не всегда.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Первый раз прощается,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Второй - запрещается.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 на третий раз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Не пропустим вас! 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С этими словами руки опускаются, ворота захлопываются. Те, которые оказались пойманными, становятся дополнительными воротами. "Ворота" побеждают, если им удалось поймать всех игроков.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Правила игры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Игра продолжается до тех   пор, пока не останется три-четыре не пойманных играющих, опускать руки надо  быстро, но аккуратно.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 flipV="1">
            <a:off x="1714488" y="6786578"/>
            <a:ext cx="476198" cy="35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60" y="6357950"/>
            <a:ext cx="2286147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952819" y="6405635"/>
            <a:ext cx="2095634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1667"/>
            <a:ext cx="6858000" cy="9185667"/>
          </a:xfrm>
          <a:prstGeom prst="rect">
            <a:avLst/>
          </a:prstGeom>
          <a:noFill/>
        </p:spPr>
      </p:pic>
      <p:pic>
        <p:nvPicPr>
          <p:cNvPr id="3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pic>
        <p:nvPicPr>
          <p:cNvPr id="4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1667"/>
            <a:ext cx="6858000" cy="9185667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928670" y="928662"/>
            <a:ext cx="5143536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Русская народная игра «Жмурки»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Цель: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Развивать умение действовать по сигналу, учить ориентироваться в пространстве, соблюдать правила игры.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Ход игры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: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Дети выбирают одного участника, накладывают ему на глаза повязку. По данному сигналу, участвующие в игре , бросаются в разные стороны, а ребенок с повязкой на глазах, стоящий  посередине места для игры старается поймать кого-нибудь из бегущих.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Попавшийся меняется с ним ролями, т. е. ему накладывают повязку на глаза и он становится «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жмуркой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».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Правила: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Дети должны во время бега все-таки следить, чтобы тот из них, у которого глаза завязаны, не наткнулся на какой-нибудь предмет; при виде опасности они предупреждают криком: "огонь"!</a:t>
            </a: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Варианты: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Игра может проводиться с колокольчиком, который  дети передают друг другу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000108" y="1071538"/>
            <a:ext cx="5214974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1D393E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Русская народная игра «Цепи кованные»</a:t>
            </a:r>
          </a:p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Цель: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Развивать у детей умение действовать по сигналу, упражнять в  построению в две шеренги, беге.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Описание: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 Две шеренги  детей, взявшись за руки, становятся друг против друга на расстоянии 15 – 20 м. Одна шеренга детей кричит: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- Цепи, цепи, разбейте нас!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Кем из нас? – отвечает другая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- Стёпой!  -  отвечает первая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Ребёнок, чьё имя назвали, разбегается и старается разбить  вторую шеренгу (целится в сцепленные руки). Если разбивает, то уводит в свою шеренгу ту пару участников, которую он разбил. Если не разбивает, то встаёт в  шеренгу, которую не смог разбить. Выигрывает та команда, где оказывается больше игроков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56" y="4572000"/>
            <a:ext cx="2762268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8" y="6000760"/>
            <a:ext cx="2762270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857232" y="928662"/>
            <a:ext cx="5500726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Русская народная игра «Дети и петух».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Цель: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Обучение детей умению безоговорочно и точно выполнять правила игры.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Развитие ловкости движений. Формирование радостных эмоций.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Ход игры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: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Дети стоят в кругу. Один из детей стоит в центре круга, изображая петуха, идут по кругу со словами: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«Петушок -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петушок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Золотой гребешок,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Масляна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головушка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Шелкова бородушка.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Что так рано встаешь?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Детям спать не даешь?»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После этих слов дети приседают на корточки и делают над головой «домики» из рук.  «Петух»  кукарекает три раза, дети разбегаются по залу, а «петух» их ловит. Первый пойманный ребенок становится «петухом».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07" y="4714876"/>
            <a:ext cx="2762268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V="1">
            <a:off x="3643314" y="5715008"/>
            <a:ext cx="2667019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sha\Desktop\рамки\3869_html_41dfb8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85667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928670" y="1000100"/>
            <a:ext cx="5143536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Русская народная игра «Карусель».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Цель: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Обучение детей умению двигаться в соответствии со словами.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Воспитание интереса к хороводным играм.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rgbClr val="00B05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Ход игры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: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Дети образуют круг, держась за руки, и идут по кругу сначала медленно, потом быстрее, переходя на бег.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«Еле -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еле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еле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еле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Закружились карусели,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А потом кругом, кругом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Все бегом, бегом, бегом.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Тише -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тише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, не спешите!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Карусель остановите!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Раз - два, раз - два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Вот и кончилась игра!»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Затем сменить направление и продолжить игру.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4" y="4357686"/>
            <a:ext cx="2095634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70" y="4357686"/>
            <a:ext cx="2071702" cy="15536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2" y="5929322"/>
            <a:ext cx="2428907" cy="18215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219</Words>
  <Application>Microsoft Office PowerPoint</Application>
  <PresentationFormat>Экран (4:3)</PresentationFormat>
  <Paragraphs>173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Sasha</dc:creator>
  <cp:lastModifiedBy>Ольга</cp:lastModifiedBy>
  <cp:revision>67</cp:revision>
  <dcterms:created xsi:type="dcterms:W3CDTF">2016-05-22T19:44:11Z</dcterms:created>
  <dcterms:modified xsi:type="dcterms:W3CDTF">2016-10-23T22:43:19Z</dcterms:modified>
</cp:coreProperties>
</file>