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96F8-39B4-418C-83F8-F69FE9933E9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6A4A0-2F5D-4600-B15F-84B0902DE2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5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1C727-01A7-453C-BF4D-9E19156C596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6B99C-D241-4125-9024-9359704523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83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ADAE6-8355-42E0-826D-A5532A26F86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5BF5-1132-40CF-8B85-65B4E80974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93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91D9C-A25E-4DCA-917E-C425D05D63D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67B1C-F30F-479C-AA51-6AD6BD3E40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83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DF49-BFB5-46CA-99DE-8D06CE80944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D1499-AD59-4D9E-AFA6-5B8ADA7913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46EF7-073C-4775-96C5-ED4A04C582A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EDF73-510C-47DF-94E5-C69E15CAD9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0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A1D2-261C-4593-AC42-B78A5D3348A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0EC0D-C53D-4F14-A933-DDB3A9966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2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11607-6062-4240-BB7B-1B0BA157151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78D91-05D5-4541-B2A3-618107E18C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0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B54B9-84B8-454F-B14C-112DD974595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8F28B-CAA1-437F-B3AD-77C1BC5066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7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F3EB0-D7FE-4C4F-9CE7-AAFC5F6A075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43A5F-1D79-4E0F-A492-8936E22593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4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001A0-52D4-4097-8D2F-48BD5170C26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B378-C4A3-4E64-8E5D-9750AA7F50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9E8C-8740-4AD3-AD69-41056F0D824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ACDA-4FEC-4C4F-BD98-39FCC27539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40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AFDF6-E63B-4C8C-873D-5399A6B2A19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AB1A-2C41-46F2-B329-9449EB21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27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2147DC-30C6-4906-A4E1-00ABE5FB6B4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9448E-0971-4F8C-AC67-88A6061D7D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6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50620">
            <a:off x="685800" y="2060849"/>
            <a:ext cx="7772400" cy="1539602"/>
          </a:xfrm>
        </p:spPr>
        <p:txBody>
          <a:bodyPr/>
          <a:lstStyle/>
          <a:p>
            <a:r>
              <a:rPr lang="ru-RU" sz="5400" dirty="0" smtClean="0"/>
              <a:t>ВИКТОРИНА ПО МАТЕМАТИКЕ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296F8-39B4-418C-83F8-F69FE9933E9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6A4A0-2F5D-4600-B15F-84B0902DE2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8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цыплёнка стоят,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 скорлупках сидят,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яиц под крылом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наседки лежат.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поверней,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Отвечай поскорей: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будет цыплят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наседки моей?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046EF7-073C-4775-96C5-ED4A04C582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EDF73-510C-47DF-94E5-C69E15CAD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Математика в загадках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73992"/>
            <a:ext cx="28575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155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046EF7-073C-4775-96C5-ED4A04C582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EDF73-510C-47DF-94E5-C69E15CAD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5" descr="http://www.animashka.info/_ph/61/1/127590667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628799"/>
            <a:ext cx="5491163" cy="43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1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extLst/>
        </p:spPr>
        <p:txBody>
          <a:bodyPr/>
          <a:lstStyle/>
          <a:p>
            <a:pPr>
              <a:defRPr/>
            </a:pP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r>
              <a:rPr lang="ru-RU" sz="32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КАК В</a:t>
            </a:r>
            <a:r>
              <a:rPr lang="ru-RU" sz="3200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Ы ЗНАЕТЕ </a:t>
            </a:r>
            <a:r>
              <a:rPr lang="ru-RU" sz="32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СКАЗКИ</a:t>
            </a:r>
            <a:r>
              <a:rPr lang="ru-RU" sz="32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/>
            </a:r>
            <a:br>
              <a:rPr lang="ru-RU" sz="32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endParaRPr lang="ru-RU" altLang="ru-RU" sz="4000" dirty="0" smtClean="0"/>
          </a:p>
        </p:txBody>
      </p:sp>
      <p:sp>
        <p:nvSpPr>
          <p:cNvPr id="32773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ru-RU" altLang="ru-RU" sz="2000" dirty="0" smtClean="0"/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 В тридевятом царстве, в тридесятом государстве, жил-был славный царь </a:t>
            </a:r>
            <a:r>
              <a:rPr lang="ru-RU" altLang="ru-RU" sz="2400" dirty="0" err="1" smtClean="0"/>
              <a:t>Дадон</a:t>
            </a:r>
            <a:r>
              <a:rPr lang="ru-RU" altLang="ru-RU" sz="2400" dirty="0" smtClean="0"/>
              <a:t>. Смолоду был грозен он и соседям то и дело наносил обиды смело, но под старость захотел отдохнуть от ратных дел и покой себе устроить.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 smtClean="0"/>
              <a:t>(“Сказка о Золотом петушке”. </a:t>
            </a:r>
            <a:r>
              <a:rPr lang="ru-RU" altLang="ru-RU" sz="2400" b="1" dirty="0" err="1" smtClean="0"/>
              <a:t>А.С.Пушкин</a:t>
            </a:r>
            <a:r>
              <a:rPr lang="ru-RU" altLang="ru-RU" sz="2400" b="1" dirty="0" smtClean="0"/>
              <a:t>)</a:t>
            </a:r>
          </a:p>
          <a:p>
            <a:pPr>
              <a:lnSpc>
                <a:spcPct val="90000"/>
              </a:lnSpc>
            </a:pPr>
            <a:endParaRPr lang="ru-RU" altLang="ru-RU" sz="2400" b="1" dirty="0" smtClean="0"/>
          </a:p>
        </p:txBody>
      </p:sp>
      <p:sp>
        <p:nvSpPr>
          <p:cNvPr id="17412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784725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ru-RU" sz="2000" b="1" smtClean="0"/>
              <a:t> 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643050"/>
            <a:ext cx="42862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82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Раз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он в море закинул невод, —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Пришел невод с одною тиной.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Он в другой раз закинул невод,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Пришел невод с травой морскою.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В третий раз закинул он невод, —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Пришел невод с одною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рыбкой</a:t>
            </a:r>
            <a:endParaRPr lang="ru-RU" altLang="ru-RU" sz="2400" b="1" dirty="0" smtClean="0">
              <a:solidFill>
                <a:srgbClr val="000000"/>
              </a:solidFill>
            </a:endParaRPr>
          </a:p>
          <a:p>
            <a:pPr lvl="0">
              <a:lnSpc>
                <a:spcPct val="90000"/>
              </a:lnSpc>
            </a:pPr>
            <a:r>
              <a:rPr lang="ru-RU" altLang="ru-RU" sz="2400" b="1" dirty="0">
                <a:solidFill>
                  <a:srgbClr val="000000"/>
                </a:solidFill>
              </a:rPr>
              <a:t>(“Сказка о рыбаке и рыбке”. А.С. Пушкин)</a:t>
            </a:r>
          </a:p>
          <a:p>
            <a:pPr lvl="0">
              <a:lnSpc>
                <a:spcPct val="90000"/>
              </a:lnSpc>
            </a:pPr>
            <a:endParaRPr lang="ru-RU" altLang="ru-RU" sz="2400" b="1" dirty="0">
              <a:solidFill>
                <a:prstClr val="black"/>
              </a:solidFill>
            </a:endParaRPr>
          </a:p>
          <a:p>
            <a:endParaRPr lang="ru-RU" alt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A593909-C7A7-4A2D-81EE-F3E80497CE3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F7BA3-BE95-4773-B8DB-AC4AB27DC23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628775"/>
            <a:ext cx="3827462" cy="3794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58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+mn-ea"/>
                <a:cs typeface="Times New Roman" pitchFamily="18" charset="0"/>
              </a:rPr>
            </a:br>
            <a:endParaRPr lang="ru-RU" sz="32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rgbClr val="1F497D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Georgia" pitchFamily="18" charset="0"/>
              </a:rPr>
              <a:t>Вопрос: </a:t>
            </a:r>
            <a:r>
              <a:rPr lang="ru-RU" altLang="ru-RU" i="1" dirty="0" smtClean="0">
                <a:solidFill>
                  <a:srgbClr val="000000"/>
                </a:solidFill>
                <a:latin typeface="Georgia" pitchFamily="18" charset="0"/>
              </a:rPr>
              <a:t>Многодетная мать, у которой на детей произошло коварное покушение? 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i="1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7079" y="1566862"/>
            <a:ext cx="4038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Georgia" pitchFamily="18" charset="0"/>
              </a:rPr>
              <a:t>Вопрос: </a:t>
            </a:r>
            <a:r>
              <a:rPr lang="ru-RU" altLang="ru-RU" i="1" dirty="0" smtClean="0">
                <a:solidFill>
                  <a:srgbClr val="000000"/>
                </a:solidFill>
                <a:latin typeface="Georgia" pitchFamily="18" charset="0"/>
              </a:rPr>
              <a:t>Как звали невесту, которая убежала от слепого и жадного крота? </a:t>
            </a:r>
            <a:endParaRPr lang="ru-RU" altLang="ru-RU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A593909-C7A7-4A2D-81EE-F3E80497CE3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022E6-7119-4848-B008-AA7BBA8C04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500438"/>
            <a:ext cx="3457575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00438"/>
            <a:ext cx="3816350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15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2400" dirty="0" smtClean="0"/>
              <a:t/>
            </a:r>
            <a:br>
              <a:rPr lang="en-US" altLang="ru-RU" sz="2400" dirty="0" smtClean="0"/>
            </a:br>
            <a:r>
              <a:rPr lang="ru-RU" alt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многоточия подставить число прописью, чтобы получилось слово. </a:t>
            </a:r>
            <a:br>
              <a:rPr lang="ru-RU" alt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два, семь, три, сто)</a:t>
            </a:r>
          </a:p>
        </p:txBody>
      </p:sp>
      <p:sp>
        <p:nvSpPr>
          <p:cNvPr id="36877" name="Rectangle 13"/>
          <p:cNvSpPr>
            <a:spLocks noGrp="1"/>
          </p:cNvSpPr>
          <p:nvPr>
            <p:ph sz="quarter" idx="1"/>
          </p:nvPr>
        </p:nvSpPr>
        <p:spPr>
          <a:xfrm>
            <a:off x="395288" y="1557338"/>
            <a:ext cx="4038600" cy="2185987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endParaRPr lang="ru-RU" altLang="ru-RU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По…л              </a:t>
            </a:r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…я</a:t>
            </a:r>
          </a:p>
          <a:p>
            <a:pPr>
              <a:buFont typeface="Arial" charset="0"/>
              <a:buNone/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С…ж</a:t>
            </a:r>
          </a:p>
        </p:txBody>
      </p:sp>
      <p:sp>
        <p:nvSpPr>
          <p:cNvPr id="21508" name="Rectangle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altLang="ru-RU" sz="2400" dirty="0" smtClean="0"/>
          </a:p>
          <a:p>
            <a:endParaRPr lang="ru-RU" altLang="ru-RU" sz="2400" dirty="0" smtClean="0"/>
          </a:p>
        </p:txBody>
      </p:sp>
      <p:sp>
        <p:nvSpPr>
          <p:cNvPr id="36871" name="Rectangle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1.Подвал                           4.Витрина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Семья                            5.Стрижка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3.Стриж                             6.Свисток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4067175" y="1700213"/>
            <a:ext cx="4572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endParaRPr lang="ru-RU" altLang="ru-RU" sz="24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4.Ви…на </a:t>
            </a:r>
            <a:endParaRPr lang="ru-RU" altLang="ru-RU" sz="32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5.С…</a:t>
            </a:r>
            <a:r>
              <a:rPr lang="ru-RU" altLang="ru-RU" sz="3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жка</a:t>
            </a:r>
            <a:r>
              <a:rPr lang="ru-RU" alt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2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6.Сви…к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2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6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пословицы  в которых используются числа. </a:t>
            </a:r>
          </a:p>
        </p:txBody>
      </p:sp>
      <p:sp>
        <p:nvSpPr>
          <p:cNvPr id="45061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Обещанного три</a:t>
            </a:r>
          </a:p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года ждут.</a:t>
            </a:r>
          </a:p>
          <a:p>
            <a:pPr marL="0" indent="0"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в поле </a:t>
            </a:r>
          </a:p>
          <a:p>
            <a:pPr marL="0" indent="0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 воин.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сапога –  </a:t>
            </a:r>
          </a:p>
          <a:p>
            <a:pPr marL="0" indent="0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пара.    </a:t>
            </a:r>
          </a:p>
        </p:txBody>
      </p:sp>
      <p:sp>
        <p:nvSpPr>
          <p:cNvPr id="45062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ctr" eaLnBrk="1" hangingPunct="1">
              <a:spcBef>
                <a:spcPct val="0"/>
              </a:spcBef>
              <a:buFontTx/>
              <a:buChar char="•"/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двумя зайцами</a:t>
            </a:r>
          </a:p>
          <a:p>
            <a:pPr lvl="0">
              <a:buNone/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погонишься, ни одного не поймаешь. </a:t>
            </a:r>
            <a:endParaRPr lang="ru-RU" alt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 раз отмерь, </a:t>
            </a:r>
            <a:endParaRPr lang="ru-RU" alt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один </a:t>
            </a: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отрежь</a:t>
            </a: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Семеро одного</a:t>
            </a:r>
          </a:p>
          <a:p>
            <a:pPr marL="0" indent="0">
              <a:buNone/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не ждут.</a:t>
            </a:r>
            <a:endParaRPr lang="ru-RU" alt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ru-RU" altLang="ru-RU" dirty="0">
              <a:solidFill>
                <a:prstClr val="black"/>
              </a:solidFill>
            </a:endParaRPr>
          </a:p>
          <a:p>
            <a:pPr marL="0" indent="0">
              <a:buNone/>
              <a:defRPr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3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«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Перемешки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/>
              </a:rPr>
              <a:t>Поставить буквы на место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ЛДАИН</a:t>
            </a:r>
          </a:p>
          <a:p>
            <a:pPr marL="0" indent="0">
              <a:buNone/>
            </a:pPr>
            <a:endParaRPr lang="ru-RU" sz="32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ИРШИАН</a:t>
            </a:r>
          </a:p>
          <a:p>
            <a:pPr marL="0" indent="0">
              <a:buNone/>
            </a:pPr>
            <a:endParaRPr lang="ru-RU" sz="32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МРТЕИПЕР</a:t>
            </a:r>
          </a:p>
          <a:p>
            <a:pPr marL="0" indent="0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ЛПАЩОЬД</a:t>
            </a:r>
            <a:endParaRPr lang="ru-RU" sz="3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11607-6062-4240-BB7B-1B0BA157151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78D91-05D5-4541-B2A3-618107E18C3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3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задачи. </a:t>
            </a:r>
          </a:p>
        </p:txBody>
      </p:sp>
      <p:sp>
        <p:nvSpPr>
          <p:cNvPr id="55301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ru-RU" altLang="ru-RU" sz="2400" dirty="0" smtClean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Горело пять свечей, одна потухла. Сколько свечей осталось? 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(Ответ 1)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У животного две правые лапы, две левые лапы, две лапы спереди, две лапы сзади. Сколько лап у животного? 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(Ответ 4)</a:t>
            </a:r>
          </a:p>
          <a:p>
            <a:pPr>
              <a:lnSpc>
                <a:spcPct val="90000"/>
              </a:lnSpc>
              <a:defRPr/>
            </a:pPr>
            <a:endParaRPr lang="ru-RU" altLang="ru-RU" sz="2400" dirty="0" smtClean="0"/>
          </a:p>
          <a:p>
            <a:pPr>
              <a:lnSpc>
                <a:spcPct val="90000"/>
              </a:lnSpc>
              <a:defRPr/>
            </a:pPr>
            <a:endParaRPr lang="ru-RU" altLang="ru-RU" sz="2400" dirty="0" smtClean="0"/>
          </a:p>
        </p:txBody>
      </p:sp>
      <p:sp>
        <p:nvSpPr>
          <p:cNvPr id="55302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ru-RU" altLang="ru-RU" sz="2400" dirty="0" smtClean="0"/>
          </a:p>
          <a:p>
            <a:pPr>
              <a:lnSpc>
                <a:spcPct val="9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 столе лежало четыре яблока. Одно из них разрезали пополам и положили на стол. Сколько яблок на столе?  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(Ответ 4)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Петух, стоя на одной ноге весит 3 кг. Сколько он весит стоя на двух ногах?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(Ответ 3 кг)</a:t>
            </a:r>
          </a:p>
          <a:p>
            <a:pPr>
              <a:lnSpc>
                <a:spcPct val="90000"/>
              </a:lnSpc>
              <a:defRPr/>
            </a:pP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19770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5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семерых братьев по сестре. </a:t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Сколько всего сестёр?</a:t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046EF7-073C-4775-96C5-ED4A04C582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EDF73-510C-47DF-94E5-C69E15CAD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Загадки на логику с подвохом в картинках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62782"/>
            <a:ext cx="28575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560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математика - 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322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3_математика -  16</vt:lpstr>
      <vt:lpstr>ВИКТОРИНА ПО МАТЕМАТИКЕ</vt:lpstr>
      <vt:lpstr>  КАК ВЫ ЗНАЕТЕ СКАЗКИ </vt:lpstr>
      <vt:lpstr>Презентация PowerPoint</vt:lpstr>
      <vt:lpstr> </vt:lpstr>
      <vt:lpstr> Вместо многоточия подставить число прописью, чтобы получилось слово.  ( два, семь, три, сто)</vt:lpstr>
      <vt:lpstr>Продолжить пословицы  в которых используются числа. </vt:lpstr>
      <vt:lpstr>                        «Перемешки» Поставить буквы на место</vt:lpstr>
      <vt:lpstr>Решить задачи. </vt:lpstr>
      <vt:lpstr>Презентация PowerPoint</vt:lpstr>
      <vt:lpstr>Презентация PowerPoint</vt:lpstr>
      <vt:lpstr>Спасибо за внимание!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задание.  КАК ВЫ ЗНАЕТЕ СКАЗКИ</dc:title>
  <dc:creator>Наталья</dc:creator>
  <cp:lastModifiedBy>Наталья</cp:lastModifiedBy>
  <cp:revision>19</cp:revision>
  <dcterms:created xsi:type="dcterms:W3CDTF">2017-11-26T11:25:27Z</dcterms:created>
  <dcterms:modified xsi:type="dcterms:W3CDTF">2017-12-24T13:10:10Z</dcterms:modified>
</cp:coreProperties>
</file>