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2" r:id="rId7"/>
    <p:sldId id="261" r:id="rId8"/>
    <p:sldId id="264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tovie-prezentacii.ru/wp-content/uploads/2013/02/geografiya-1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63688" y="1213009"/>
            <a:ext cx="48245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temon " panose="02000506040000020004" pitchFamily="2" charset="0"/>
              </a:rPr>
              <a:t>Мы 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temon " panose="02000506040000020004" pitchFamily="2" charset="0"/>
              </a:rPr>
              <a:t>школьниками</a:t>
            </a:r>
          </a:p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temon " panose="02000506040000020004" pitchFamily="2" charset="0"/>
              </a:rPr>
              <a:t>стали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temon " panose="02000506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99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achalo4ka.ru/wp-content/uploads/2014/05/shkolnyiy-universalnyiy-prevyu-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" y="0"/>
            <a:ext cx="91295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2889" y="1052736"/>
            <a:ext cx="67120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ndantino script" panose="02000400000000000000" pitchFamily="2" charset="0"/>
              </a:rPr>
              <a:t>Математическая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ndantino script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155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c37/00034086-abce9b0c/3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" y="2434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472574">
            <a:off x="2201174" y="2225096"/>
            <a:ext cx="43481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Школьная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509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up/datai/73313/0001-001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" y="0"/>
            <a:ext cx="9150990" cy="688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412776"/>
            <a:ext cx="586923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Посвящение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в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первоклассники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Fanfary_vtorye_-_Fanfary_(iPle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2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edelvaice.com/myimages/papka/star_vectorf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4341"/>
            <a:ext cx="9143999" cy="6845289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0579" y="2492896"/>
            <a:ext cx="3374449" cy="175432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Звездный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дождь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3121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51.fastpic.ru/big/2013/0123/0c/ebaf7630cf54f554c0be104f68cbeb0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"/>
            <a:ext cx="9560881" cy="687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1988840"/>
            <a:ext cx="43924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добрый</a:t>
            </a:r>
          </a:p>
          <a:p>
            <a:pPr algn="ctr"/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уть!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6114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yasenevomedia.ru/upload/iblock/9d6/9d6f367e948f08a872f2884c36ef238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6" y="-27878"/>
            <a:ext cx="9128594" cy="698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Fanfary_-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6033.795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7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4" y="-10752"/>
            <a:ext cx="9154684" cy="6824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Detskaya_My_teper_shkolniki_(romneyready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0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9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rainingstationhomepreschool.com/publishImages/index~~element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8" y="0"/>
            <a:ext cx="91929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vuk_-_parovoza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819.4425"/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9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ypresentation.ru/documents/ca35e8b63f18f76da3809860abb1a16c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9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978639">
            <a:off x="1868482" y="1987904"/>
            <a:ext cx="6163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Литературная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rainingstationhomepreschool.com/publishImages/index~~element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8" y="0"/>
            <a:ext cx="91929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vuk_-_parovoza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819.4425"/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2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http://i1.ytimg.com/vi/VyOVaRLO-lI/maxres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49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-_Tanec_malenkih_utyat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458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0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rainingstationhomepreschool.com/publishImages/index~~element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8" y="0"/>
            <a:ext cx="91929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vuk_-_parovoza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819.4425"/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eac/0001e36b-b5f67f4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8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628800"/>
            <a:ext cx="62646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ndantino script" panose="02000400000000000000" pitchFamily="2" charset="0"/>
              </a:rPr>
              <a:t>П</a:t>
            </a:r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ndantino script" panose="02000400000000000000" pitchFamily="2" charset="0"/>
              </a:rPr>
              <a:t>исьменная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ndantino script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9185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17</Words>
  <Application>Microsoft Office PowerPoint</Application>
  <PresentationFormat>Экран (4:3)</PresentationFormat>
  <Paragraphs>14</Paragraphs>
  <Slides>14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Анна Алексеева</cp:lastModifiedBy>
  <cp:revision>11</cp:revision>
  <dcterms:created xsi:type="dcterms:W3CDTF">2017-10-24T15:04:45Z</dcterms:created>
  <dcterms:modified xsi:type="dcterms:W3CDTF">2017-10-26T15:37:42Z</dcterms:modified>
</cp:coreProperties>
</file>