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39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113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96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62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38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3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78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537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2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77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6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icrostocker.com.ua/poisk/pic460/" TargetMode="External"/><Relationship Id="rId2" Type="http://schemas.openxmlformats.org/officeDocument/2006/relationships/hyperlink" Target="http://www.liveinternet.ru/users/olisia/post116116822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tnotes.narod.ru/sbm/newyear/t13.html" TargetMode="External"/><Relationship Id="rId5" Type="http://schemas.openxmlformats.org/officeDocument/2006/relationships/hyperlink" Target="http://asksantaanything.com/gallery/" TargetMode="External"/><Relationship Id="rId4" Type="http://schemas.openxmlformats.org/officeDocument/2006/relationships/hyperlink" Target="http://nedoskuki.ru/maslo_efirnoe_mandari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en-US" b="1" dirty="0" smtClean="0"/>
              <a:t>Happy New Year!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44008" y="5445224"/>
            <a:ext cx="4248472" cy="1180727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Учитель английского языка</a:t>
            </a:r>
          </a:p>
          <a:p>
            <a:r>
              <a:rPr lang="ru-RU" sz="2000" dirty="0" smtClean="0"/>
              <a:t>МОУ СОШ № 10 г. Жуковский</a:t>
            </a:r>
          </a:p>
          <a:p>
            <a:r>
              <a:rPr lang="ru-RU" sz="2000" dirty="0" smtClean="0"/>
              <a:t>Куликова Анастасия Александровна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71606"/>
            <a:ext cx="5688632" cy="426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98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023" y="26064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Presents, toys, honey, balls, tea, coffee, computers, sweets, oranges, apples, juice, milk, cola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91033"/>
            <a:ext cx="4411588" cy="464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7" y="1701086"/>
            <a:ext cx="4392488" cy="462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2856"/>
            <a:ext cx="134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presents</a:t>
            </a:r>
            <a:endParaRPr lang="ru-RU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756" y="5317324"/>
            <a:ext cx="1260140" cy="42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80" y="5317324"/>
            <a:ext cx="1131730" cy="42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2652" y="2539540"/>
            <a:ext cx="770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 toys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1948190"/>
            <a:ext cx="961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honey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925097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balls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6226" y="2354874"/>
            <a:ext cx="585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tea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40174" y="2908872"/>
            <a:ext cx="960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coffee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2846" y="3310654"/>
            <a:ext cx="1518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computers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92917" y="3771713"/>
            <a:ext cx="1049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sweets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4293096"/>
            <a:ext cx="1172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oranges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42652" y="4797152"/>
            <a:ext cx="1053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2400" dirty="0"/>
              <a:t>apples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79314" y="3286735"/>
            <a:ext cx="774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juice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03358" y="3828256"/>
            <a:ext cx="710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milk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856226" y="4477762"/>
            <a:ext cx="691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cola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0317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647056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She likes Christmas.</a:t>
            </a:r>
            <a:br>
              <a:rPr lang="en-US" sz="4000" b="1" dirty="0" smtClean="0"/>
            </a:br>
            <a:r>
              <a:rPr lang="en-US" sz="4000" b="1" dirty="0" smtClean="0"/>
              <a:t>They eat oranges every day.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844824"/>
            <a:ext cx="51845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Does she like Christmas?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543393"/>
            <a:ext cx="4508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What does she like?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9127" y="3463636"/>
            <a:ext cx="5517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Do they eat oranges every day?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3305" y="4379196"/>
            <a:ext cx="5071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What do they eat every day?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7558"/>
            <a:ext cx="288032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25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Give short answers.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Do you wash your face and hands every day?</a:t>
            </a:r>
          </a:p>
          <a:p>
            <a:r>
              <a:rPr lang="en-US" dirty="0" smtClean="0"/>
              <a:t>Can you read well?</a:t>
            </a:r>
          </a:p>
          <a:p>
            <a:r>
              <a:rPr lang="en-US" dirty="0" smtClean="0"/>
              <a:t>Do you help your mother?</a:t>
            </a:r>
          </a:p>
          <a:p>
            <a:r>
              <a:rPr lang="en-US" dirty="0" smtClean="0"/>
              <a:t>Are you brave?</a:t>
            </a:r>
          </a:p>
          <a:p>
            <a:r>
              <a:rPr lang="en-US" dirty="0" smtClean="0"/>
              <a:t>Have you got a sister or a brother?</a:t>
            </a:r>
          </a:p>
          <a:p>
            <a:r>
              <a:rPr lang="en-US" dirty="0" smtClean="0"/>
              <a:t>Do you like Christmas?</a:t>
            </a:r>
          </a:p>
          <a:p>
            <a:r>
              <a:rPr lang="en-US" dirty="0" smtClean="0"/>
              <a:t>Do you go to school?</a:t>
            </a:r>
          </a:p>
          <a:p>
            <a:r>
              <a:rPr lang="en-US" dirty="0" smtClean="0"/>
              <a:t>Have you got a nice Christmas tree at home?</a:t>
            </a:r>
          </a:p>
          <a:p>
            <a:r>
              <a:rPr lang="en-US" dirty="0" smtClean="0"/>
              <a:t>Are you kind?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556792"/>
            <a:ext cx="4038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Yes, I do/No, I don’t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Yes, I can/No, I can’t</a:t>
            </a:r>
          </a:p>
          <a:p>
            <a:r>
              <a:rPr lang="en-US" dirty="0" smtClean="0"/>
              <a:t>Yes, I do/No, I don’t</a:t>
            </a:r>
          </a:p>
          <a:p>
            <a:r>
              <a:rPr lang="en-US" dirty="0" smtClean="0"/>
              <a:t>Yes, I am/No, I am not</a:t>
            </a:r>
          </a:p>
          <a:p>
            <a:r>
              <a:rPr lang="en-US" dirty="0" smtClean="0"/>
              <a:t>Yes, I have/No, I have not</a:t>
            </a:r>
          </a:p>
          <a:p>
            <a:endParaRPr lang="en-US" dirty="0"/>
          </a:p>
          <a:p>
            <a:r>
              <a:rPr lang="en-US" dirty="0" smtClean="0"/>
              <a:t> Yes, I do/No, I don’t</a:t>
            </a:r>
          </a:p>
          <a:p>
            <a:r>
              <a:rPr lang="en-US" dirty="0" smtClean="0"/>
              <a:t>Yes, I do/No, I don’t</a:t>
            </a:r>
          </a:p>
          <a:p>
            <a:r>
              <a:rPr lang="en-US" dirty="0" smtClean="0"/>
              <a:t>Yes, I have/No, I have not</a:t>
            </a:r>
          </a:p>
          <a:p>
            <a:r>
              <a:rPr lang="en-US" dirty="0" smtClean="0"/>
              <a:t>Yes, I am/No, I am not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9356"/>
            <a:ext cx="1880087" cy="183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08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Kulikov\Desktop\29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4664"/>
            <a:ext cx="2788518" cy="339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796667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/>
              <a:t>Be healthy and happy!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96320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5052"/>
            <a:ext cx="7554867" cy="605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252829"/>
              </p:ext>
            </p:extLst>
          </p:nvPr>
        </p:nvGraphicFramePr>
        <p:xfrm>
          <a:off x="2123728" y="1196751"/>
          <a:ext cx="5458172" cy="4551750"/>
        </p:xfrm>
        <a:graphic>
          <a:graphicData uri="http://schemas.openxmlformats.org/drawingml/2006/table">
            <a:tbl>
              <a:tblPr/>
              <a:tblGrid>
                <a:gridCol w="360040"/>
                <a:gridCol w="432048"/>
                <a:gridCol w="504056"/>
                <a:gridCol w="576064"/>
                <a:gridCol w="537964"/>
                <a:gridCol w="609600"/>
                <a:gridCol w="364604"/>
                <a:gridCol w="720080"/>
                <a:gridCol w="504056"/>
                <a:gridCol w="849660"/>
              </a:tblGrid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8073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147" name="Picture 3" descr="C:\Users\Kulikov\Desktop\7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544" y="548679"/>
            <a:ext cx="1551896" cy="169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Kulikov\Desktop\4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24155"/>
            <a:ext cx="1578327" cy="185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4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Ссылки на использованные изображения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Картинки 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Санта Клаус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    </a:t>
            </a:r>
            <a:r>
              <a:rPr lang="ru-RU" b="1" i="1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http://www.liveinternet.ru/users/olisia/post116116822/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Санта Клаус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   </a:t>
            </a:r>
            <a:r>
              <a:rPr lang="ru-RU" b="1" i="1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http://microstocker.com.ua/poisk/pic460/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Мандарины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u="sng" dirty="0">
                <a:solidFill>
                  <a:srgbClr val="0000FF"/>
                </a:solidFill>
                <a:ea typeface="Calibri"/>
                <a:cs typeface="Times New Roman"/>
                <a:hlinkClick r:id="rId4"/>
              </a:rPr>
              <a:t>http://nedoskuki.ru/maslo_efirnoe_mandarin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Санта Клаус  и дети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http://asksantaanything.com/gallery/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Calibri"/>
                <a:cs typeface="Times New Roman"/>
              </a:rPr>
              <a:t>Анимация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http://netnotes.narod.ru/sbm/newyear/t13.html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4372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282</Words>
  <Application>Microsoft Office PowerPoint</Application>
  <PresentationFormat>Экран (4:3)</PresentationFormat>
  <Paragraphs>82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Happy New Year!</vt:lpstr>
      <vt:lpstr>Presents, toys, honey, balls, tea, coffee, computers, sweets, oranges, apples, juice, milk, cola</vt:lpstr>
      <vt:lpstr>She likes Christmas. They eat oranges every day. </vt:lpstr>
      <vt:lpstr>Give short answers.</vt:lpstr>
      <vt:lpstr>Презентация PowerPoint</vt:lpstr>
      <vt:lpstr>Презентация PowerPoint</vt:lpstr>
      <vt:lpstr>Ссылки на использованные изображения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New Year!</dc:title>
  <dc:creator>Kulikov</dc:creator>
  <cp:lastModifiedBy>Kulikov</cp:lastModifiedBy>
  <cp:revision>12</cp:revision>
  <dcterms:created xsi:type="dcterms:W3CDTF">2013-07-02T08:09:50Z</dcterms:created>
  <dcterms:modified xsi:type="dcterms:W3CDTF">2013-07-02T10:01:35Z</dcterms:modified>
</cp:coreProperties>
</file>