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315861-EA8E-42BA-9A0D-203510760ED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C8C3553-3FD9-468A-826A-183970690268}">
      <dgm:prSet phldrT="[Текст]" phldr="1"/>
      <dgm:spPr/>
      <dgm:t>
        <a:bodyPr/>
        <a:lstStyle/>
        <a:p>
          <a:endParaRPr lang="ru-RU"/>
        </a:p>
      </dgm:t>
    </dgm:pt>
    <dgm:pt modelId="{A08F514C-0B8D-405F-957C-E96DA9823505}" type="parTrans" cxnId="{90031B6B-0411-4073-A41B-8E6F4EB7ABC8}">
      <dgm:prSet/>
      <dgm:spPr/>
      <dgm:t>
        <a:bodyPr/>
        <a:lstStyle/>
        <a:p>
          <a:endParaRPr lang="ru-RU"/>
        </a:p>
      </dgm:t>
    </dgm:pt>
    <dgm:pt modelId="{7782B708-B8DE-44A0-9395-D99072E38CC6}" type="sibTrans" cxnId="{90031B6B-0411-4073-A41B-8E6F4EB7ABC8}">
      <dgm:prSet/>
      <dgm:spPr/>
      <dgm:t>
        <a:bodyPr/>
        <a:lstStyle/>
        <a:p>
          <a:endParaRPr lang="ru-RU"/>
        </a:p>
      </dgm:t>
    </dgm:pt>
    <dgm:pt modelId="{5AE425B2-0B46-421F-98C0-C8481015758B}" type="asst">
      <dgm:prSet phldrT="[Текст]" phldr="1"/>
      <dgm:spPr/>
      <dgm:t>
        <a:bodyPr/>
        <a:lstStyle/>
        <a:p>
          <a:endParaRPr lang="ru-RU"/>
        </a:p>
      </dgm:t>
    </dgm:pt>
    <dgm:pt modelId="{EADCB84B-57F1-4B86-B366-8DCCEE13E417}" type="parTrans" cxnId="{E43F79C8-02C1-449D-A37B-C214A4F676B2}">
      <dgm:prSet/>
      <dgm:spPr/>
      <dgm:t>
        <a:bodyPr/>
        <a:lstStyle/>
        <a:p>
          <a:endParaRPr lang="ru-RU"/>
        </a:p>
      </dgm:t>
    </dgm:pt>
    <dgm:pt modelId="{C6CCA67E-F5E8-462E-A7AE-BC1B6C5E8CCF}" type="sibTrans" cxnId="{E43F79C8-02C1-449D-A37B-C214A4F676B2}">
      <dgm:prSet/>
      <dgm:spPr/>
      <dgm:t>
        <a:bodyPr/>
        <a:lstStyle/>
        <a:p>
          <a:endParaRPr lang="ru-RU"/>
        </a:p>
      </dgm:t>
    </dgm:pt>
    <dgm:pt modelId="{6D4A144A-5253-4DCD-9ADB-C1D52AE515BD}">
      <dgm:prSet phldrT="[Текст]" phldr="1"/>
      <dgm:spPr/>
      <dgm:t>
        <a:bodyPr/>
        <a:lstStyle/>
        <a:p>
          <a:endParaRPr lang="ru-RU"/>
        </a:p>
      </dgm:t>
    </dgm:pt>
    <dgm:pt modelId="{262963C9-E5F6-44F1-BB38-3F73E2C993EA}" type="parTrans" cxnId="{690577FC-0D83-4A94-ADA8-20848733EAE4}">
      <dgm:prSet/>
      <dgm:spPr/>
      <dgm:t>
        <a:bodyPr/>
        <a:lstStyle/>
        <a:p>
          <a:endParaRPr lang="ru-RU"/>
        </a:p>
      </dgm:t>
    </dgm:pt>
    <dgm:pt modelId="{577ACF7F-931D-44F7-A9C4-5758AAE6A403}" type="sibTrans" cxnId="{690577FC-0D83-4A94-ADA8-20848733EAE4}">
      <dgm:prSet/>
      <dgm:spPr/>
      <dgm:t>
        <a:bodyPr/>
        <a:lstStyle/>
        <a:p>
          <a:endParaRPr lang="ru-RU"/>
        </a:p>
      </dgm:t>
    </dgm:pt>
    <dgm:pt modelId="{DE2C180C-01F8-40A7-8F51-F2F8129B3ACF}">
      <dgm:prSet phldrT="[Текст]" phldr="1"/>
      <dgm:spPr/>
      <dgm:t>
        <a:bodyPr/>
        <a:lstStyle/>
        <a:p>
          <a:endParaRPr lang="ru-RU"/>
        </a:p>
      </dgm:t>
    </dgm:pt>
    <dgm:pt modelId="{35C1E941-A161-499E-99FE-943D0F5306B2}" type="parTrans" cxnId="{6C0409C4-D8E3-4EDB-91E5-EF450801217E}">
      <dgm:prSet/>
      <dgm:spPr/>
      <dgm:t>
        <a:bodyPr/>
        <a:lstStyle/>
        <a:p>
          <a:endParaRPr lang="ru-RU"/>
        </a:p>
      </dgm:t>
    </dgm:pt>
    <dgm:pt modelId="{422D77FF-795E-4BEC-A45C-A847558C7B25}" type="sibTrans" cxnId="{6C0409C4-D8E3-4EDB-91E5-EF450801217E}">
      <dgm:prSet/>
      <dgm:spPr/>
      <dgm:t>
        <a:bodyPr/>
        <a:lstStyle/>
        <a:p>
          <a:endParaRPr lang="ru-RU"/>
        </a:p>
      </dgm:t>
    </dgm:pt>
    <dgm:pt modelId="{6BB7E78A-0B52-473D-AEC2-8FA7DC3ACD15}">
      <dgm:prSet phldrT="[Текст]" phldr="1"/>
      <dgm:spPr/>
      <dgm:t>
        <a:bodyPr/>
        <a:lstStyle/>
        <a:p>
          <a:endParaRPr lang="ru-RU"/>
        </a:p>
      </dgm:t>
    </dgm:pt>
    <dgm:pt modelId="{23CC0EF9-F438-4F28-863D-91A9E8F8FD67}" type="parTrans" cxnId="{64F95ADF-4A85-4B0B-9B0A-98BEA7E28F0F}">
      <dgm:prSet/>
      <dgm:spPr/>
      <dgm:t>
        <a:bodyPr/>
        <a:lstStyle/>
        <a:p>
          <a:endParaRPr lang="ru-RU"/>
        </a:p>
      </dgm:t>
    </dgm:pt>
    <dgm:pt modelId="{B1861F84-4341-4608-AA01-CAC12AC5369B}" type="sibTrans" cxnId="{64F95ADF-4A85-4B0B-9B0A-98BEA7E28F0F}">
      <dgm:prSet/>
      <dgm:spPr/>
      <dgm:t>
        <a:bodyPr/>
        <a:lstStyle/>
        <a:p>
          <a:endParaRPr lang="ru-RU"/>
        </a:p>
      </dgm:t>
    </dgm:pt>
    <dgm:pt modelId="{F38FA912-18B9-4CDE-B19D-872851924C2F}" type="pres">
      <dgm:prSet presAssocID="{C2315861-EA8E-42BA-9A0D-203510760E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E4DA089-9DC5-431B-9089-51E4F47D1E0F}" type="pres">
      <dgm:prSet presAssocID="{8C8C3553-3FD9-468A-826A-183970690268}" presName="hierRoot1" presStyleCnt="0">
        <dgm:presLayoutVars>
          <dgm:hierBranch val="init"/>
        </dgm:presLayoutVars>
      </dgm:prSet>
      <dgm:spPr/>
    </dgm:pt>
    <dgm:pt modelId="{2E3DCBB4-1F37-40EC-BAC1-CC753072C1DE}" type="pres">
      <dgm:prSet presAssocID="{8C8C3553-3FD9-468A-826A-183970690268}" presName="rootComposite1" presStyleCnt="0"/>
      <dgm:spPr/>
    </dgm:pt>
    <dgm:pt modelId="{4B35CC4D-ED08-4518-9E48-462581021F32}" type="pres">
      <dgm:prSet presAssocID="{8C8C3553-3FD9-468A-826A-18397069026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9A6964-DB65-4F01-BDC1-8ED757C8CFE8}" type="pres">
      <dgm:prSet presAssocID="{8C8C3553-3FD9-468A-826A-18397069026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CD97A2D-5856-4FC1-9977-BA2C51399C93}" type="pres">
      <dgm:prSet presAssocID="{8C8C3553-3FD9-468A-826A-183970690268}" presName="hierChild2" presStyleCnt="0"/>
      <dgm:spPr/>
    </dgm:pt>
    <dgm:pt modelId="{B53135A2-D5D7-476B-97AC-FB7EC39A8FB6}" type="pres">
      <dgm:prSet presAssocID="{262963C9-E5F6-44F1-BB38-3F73E2C993EA}" presName="Name37" presStyleLbl="parChTrans1D2" presStyleIdx="0" presStyleCnt="4"/>
      <dgm:spPr/>
      <dgm:t>
        <a:bodyPr/>
        <a:lstStyle/>
        <a:p>
          <a:endParaRPr lang="ru-RU"/>
        </a:p>
      </dgm:t>
    </dgm:pt>
    <dgm:pt modelId="{8569DB21-7577-41F0-BC0D-A918C8DA66F3}" type="pres">
      <dgm:prSet presAssocID="{6D4A144A-5253-4DCD-9ADB-C1D52AE515BD}" presName="hierRoot2" presStyleCnt="0">
        <dgm:presLayoutVars>
          <dgm:hierBranch val="init"/>
        </dgm:presLayoutVars>
      </dgm:prSet>
      <dgm:spPr/>
    </dgm:pt>
    <dgm:pt modelId="{61B8EAA3-3637-4636-8C1F-A1BC57BF7C2A}" type="pres">
      <dgm:prSet presAssocID="{6D4A144A-5253-4DCD-9ADB-C1D52AE515BD}" presName="rootComposite" presStyleCnt="0"/>
      <dgm:spPr/>
    </dgm:pt>
    <dgm:pt modelId="{D6223A93-AD4B-4503-9ABF-EB4B1E2B3FAB}" type="pres">
      <dgm:prSet presAssocID="{6D4A144A-5253-4DCD-9ADB-C1D52AE515B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73F663-6547-46D2-B1D4-3604F1D9CB20}" type="pres">
      <dgm:prSet presAssocID="{6D4A144A-5253-4DCD-9ADB-C1D52AE515BD}" presName="rootConnector" presStyleLbl="node2" presStyleIdx="0" presStyleCnt="3"/>
      <dgm:spPr/>
      <dgm:t>
        <a:bodyPr/>
        <a:lstStyle/>
        <a:p>
          <a:endParaRPr lang="ru-RU"/>
        </a:p>
      </dgm:t>
    </dgm:pt>
    <dgm:pt modelId="{1AAAAA37-795C-4255-B52E-17A6CDD8B1A7}" type="pres">
      <dgm:prSet presAssocID="{6D4A144A-5253-4DCD-9ADB-C1D52AE515BD}" presName="hierChild4" presStyleCnt="0"/>
      <dgm:spPr/>
    </dgm:pt>
    <dgm:pt modelId="{4D8B0EB6-D656-408C-BFBF-CF449E90AD5A}" type="pres">
      <dgm:prSet presAssocID="{6D4A144A-5253-4DCD-9ADB-C1D52AE515BD}" presName="hierChild5" presStyleCnt="0"/>
      <dgm:spPr/>
    </dgm:pt>
    <dgm:pt modelId="{D44E2967-0244-4337-9223-D55C3C6FA31A}" type="pres">
      <dgm:prSet presAssocID="{35C1E941-A161-499E-99FE-943D0F5306B2}" presName="Name37" presStyleLbl="parChTrans1D2" presStyleIdx="1" presStyleCnt="4"/>
      <dgm:spPr/>
      <dgm:t>
        <a:bodyPr/>
        <a:lstStyle/>
        <a:p>
          <a:endParaRPr lang="ru-RU"/>
        </a:p>
      </dgm:t>
    </dgm:pt>
    <dgm:pt modelId="{0FD8FC26-4644-4C56-8F6F-1AE431E47C60}" type="pres">
      <dgm:prSet presAssocID="{DE2C180C-01F8-40A7-8F51-F2F8129B3ACF}" presName="hierRoot2" presStyleCnt="0">
        <dgm:presLayoutVars>
          <dgm:hierBranch val="init"/>
        </dgm:presLayoutVars>
      </dgm:prSet>
      <dgm:spPr/>
    </dgm:pt>
    <dgm:pt modelId="{85DA4C68-2793-4287-99D9-B60F8DEA9522}" type="pres">
      <dgm:prSet presAssocID="{DE2C180C-01F8-40A7-8F51-F2F8129B3ACF}" presName="rootComposite" presStyleCnt="0"/>
      <dgm:spPr/>
    </dgm:pt>
    <dgm:pt modelId="{E29EC548-9A60-4EA3-9629-80A754BA25D3}" type="pres">
      <dgm:prSet presAssocID="{DE2C180C-01F8-40A7-8F51-F2F8129B3AC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69A8DE-EED7-4131-A618-F62491D8CC55}" type="pres">
      <dgm:prSet presAssocID="{DE2C180C-01F8-40A7-8F51-F2F8129B3ACF}" presName="rootConnector" presStyleLbl="node2" presStyleIdx="1" presStyleCnt="3"/>
      <dgm:spPr/>
      <dgm:t>
        <a:bodyPr/>
        <a:lstStyle/>
        <a:p>
          <a:endParaRPr lang="ru-RU"/>
        </a:p>
      </dgm:t>
    </dgm:pt>
    <dgm:pt modelId="{4CADBCBA-EFE6-4112-B37E-DB6EF6D13D88}" type="pres">
      <dgm:prSet presAssocID="{DE2C180C-01F8-40A7-8F51-F2F8129B3ACF}" presName="hierChild4" presStyleCnt="0"/>
      <dgm:spPr/>
    </dgm:pt>
    <dgm:pt modelId="{27178CB1-BA33-40C3-9F60-14E13CC81275}" type="pres">
      <dgm:prSet presAssocID="{DE2C180C-01F8-40A7-8F51-F2F8129B3ACF}" presName="hierChild5" presStyleCnt="0"/>
      <dgm:spPr/>
    </dgm:pt>
    <dgm:pt modelId="{C71D4E46-562F-43A1-A87B-19C6966240CC}" type="pres">
      <dgm:prSet presAssocID="{23CC0EF9-F438-4F28-863D-91A9E8F8FD67}" presName="Name37" presStyleLbl="parChTrans1D2" presStyleIdx="2" presStyleCnt="4"/>
      <dgm:spPr/>
      <dgm:t>
        <a:bodyPr/>
        <a:lstStyle/>
        <a:p>
          <a:endParaRPr lang="ru-RU"/>
        </a:p>
      </dgm:t>
    </dgm:pt>
    <dgm:pt modelId="{4D490D9D-3356-4AEA-BD50-A726F6495091}" type="pres">
      <dgm:prSet presAssocID="{6BB7E78A-0B52-473D-AEC2-8FA7DC3ACD15}" presName="hierRoot2" presStyleCnt="0">
        <dgm:presLayoutVars>
          <dgm:hierBranch val="init"/>
        </dgm:presLayoutVars>
      </dgm:prSet>
      <dgm:spPr/>
    </dgm:pt>
    <dgm:pt modelId="{37721B04-BB6B-4D8E-83AA-123A6EE81D44}" type="pres">
      <dgm:prSet presAssocID="{6BB7E78A-0B52-473D-AEC2-8FA7DC3ACD15}" presName="rootComposite" presStyleCnt="0"/>
      <dgm:spPr/>
    </dgm:pt>
    <dgm:pt modelId="{64099B01-FCE8-4F63-BAAD-9F2BA177B57F}" type="pres">
      <dgm:prSet presAssocID="{6BB7E78A-0B52-473D-AEC2-8FA7DC3ACD1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B585EA-2E8D-4B24-9B95-819D7A08D9F8}" type="pres">
      <dgm:prSet presAssocID="{6BB7E78A-0B52-473D-AEC2-8FA7DC3ACD15}" presName="rootConnector" presStyleLbl="node2" presStyleIdx="2" presStyleCnt="3"/>
      <dgm:spPr/>
      <dgm:t>
        <a:bodyPr/>
        <a:lstStyle/>
        <a:p>
          <a:endParaRPr lang="ru-RU"/>
        </a:p>
      </dgm:t>
    </dgm:pt>
    <dgm:pt modelId="{8EDFBBC5-DC4A-4C76-AFEF-19F87A77DA15}" type="pres">
      <dgm:prSet presAssocID="{6BB7E78A-0B52-473D-AEC2-8FA7DC3ACD15}" presName="hierChild4" presStyleCnt="0"/>
      <dgm:spPr/>
    </dgm:pt>
    <dgm:pt modelId="{FEC49095-0C23-4D7B-B28C-7CCC94AA387C}" type="pres">
      <dgm:prSet presAssocID="{6BB7E78A-0B52-473D-AEC2-8FA7DC3ACD15}" presName="hierChild5" presStyleCnt="0"/>
      <dgm:spPr/>
    </dgm:pt>
    <dgm:pt modelId="{920E0295-7ED0-4B4A-8E6D-691C25E76C05}" type="pres">
      <dgm:prSet presAssocID="{8C8C3553-3FD9-468A-826A-183970690268}" presName="hierChild3" presStyleCnt="0"/>
      <dgm:spPr/>
    </dgm:pt>
    <dgm:pt modelId="{DDCC196F-FA7E-4E69-BA72-8B062CEB60EC}" type="pres">
      <dgm:prSet presAssocID="{EADCB84B-57F1-4B86-B366-8DCCEE13E417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5AF47BF6-1976-4A24-9827-349A3712131F}" type="pres">
      <dgm:prSet presAssocID="{5AE425B2-0B46-421F-98C0-C8481015758B}" presName="hierRoot3" presStyleCnt="0">
        <dgm:presLayoutVars>
          <dgm:hierBranch val="init"/>
        </dgm:presLayoutVars>
      </dgm:prSet>
      <dgm:spPr/>
    </dgm:pt>
    <dgm:pt modelId="{938C2664-D2B0-4CED-B7F4-078517B6039C}" type="pres">
      <dgm:prSet presAssocID="{5AE425B2-0B46-421F-98C0-C8481015758B}" presName="rootComposite3" presStyleCnt="0"/>
      <dgm:spPr/>
    </dgm:pt>
    <dgm:pt modelId="{43E347ED-C0E4-48A9-A129-84E5B2530247}" type="pres">
      <dgm:prSet presAssocID="{5AE425B2-0B46-421F-98C0-C8481015758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80135B-FD03-4207-A73B-8F19371B7AB4}" type="pres">
      <dgm:prSet presAssocID="{5AE425B2-0B46-421F-98C0-C8481015758B}" presName="rootConnector3" presStyleLbl="asst1" presStyleIdx="0" presStyleCnt="1"/>
      <dgm:spPr/>
      <dgm:t>
        <a:bodyPr/>
        <a:lstStyle/>
        <a:p>
          <a:endParaRPr lang="ru-RU"/>
        </a:p>
      </dgm:t>
    </dgm:pt>
    <dgm:pt modelId="{6C53FE1C-63FF-4CDE-910D-62F244570CA7}" type="pres">
      <dgm:prSet presAssocID="{5AE425B2-0B46-421F-98C0-C8481015758B}" presName="hierChild6" presStyleCnt="0"/>
      <dgm:spPr/>
    </dgm:pt>
    <dgm:pt modelId="{A1F76652-858E-4234-B160-C9FFF2CD0776}" type="pres">
      <dgm:prSet presAssocID="{5AE425B2-0B46-421F-98C0-C8481015758B}" presName="hierChild7" presStyleCnt="0"/>
      <dgm:spPr/>
    </dgm:pt>
  </dgm:ptLst>
  <dgm:cxnLst>
    <dgm:cxn modelId="{E43F79C8-02C1-449D-A37B-C214A4F676B2}" srcId="{8C8C3553-3FD9-468A-826A-183970690268}" destId="{5AE425B2-0B46-421F-98C0-C8481015758B}" srcOrd="0" destOrd="0" parTransId="{EADCB84B-57F1-4B86-B366-8DCCEE13E417}" sibTransId="{C6CCA67E-F5E8-462E-A7AE-BC1B6C5E8CCF}"/>
    <dgm:cxn modelId="{EC51F711-FC9C-4A06-976D-7B4760F04404}" type="presOf" srcId="{6BB7E78A-0B52-473D-AEC2-8FA7DC3ACD15}" destId="{64099B01-FCE8-4F63-BAAD-9F2BA177B57F}" srcOrd="0" destOrd="0" presId="urn:microsoft.com/office/officeart/2005/8/layout/orgChart1"/>
    <dgm:cxn modelId="{97B573F3-ED4B-40B1-B64C-FB3916806CD0}" type="presOf" srcId="{5AE425B2-0B46-421F-98C0-C8481015758B}" destId="{43E347ED-C0E4-48A9-A129-84E5B2530247}" srcOrd="0" destOrd="0" presId="urn:microsoft.com/office/officeart/2005/8/layout/orgChart1"/>
    <dgm:cxn modelId="{24A12D2C-5076-454B-9468-3BA3E346EE55}" type="presOf" srcId="{6D4A144A-5253-4DCD-9ADB-C1D52AE515BD}" destId="{3973F663-6547-46D2-B1D4-3604F1D9CB20}" srcOrd="1" destOrd="0" presId="urn:microsoft.com/office/officeart/2005/8/layout/orgChart1"/>
    <dgm:cxn modelId="{C1373F90-B5E1-4740-802D-3B54E5E8722C}" type="presOf" srcId="{DE2C180C-01F8-40A7-8F51-F2F8129B3ACF}" destId="{A869A8DE-EED7-4131-A618-F62491D8CC55}" srcOrd="1" destOrd="0" presId="urn:microsoft.com/office/officeart/2005/8/layout/orgChart1"/>
    <dgm:cxn modelId="{891500FD-6EAE-40D5-9E80-6DDBF4513812}" type="presOf" srcId="{C2315861-EA8E-42BA-9A0D-203510760ED3}" destId="{F38FA912-18B9-4CDE-B19D-872851924C2F}" srcOrd="0" destOrd="0" presId="urn:microsoft.com/office/officeart/2005/8/layout/orgChart1"/>
    <dgm:cxn modelId="{86A9248C-EB3F-4CC8-B37A-88F9C46BAD84}" type="presOf" srcId="{8C8C3553-3FD9-468A-826A-183970690268}" destId="{4B35CC4D-ED08-4518-9E48-462581021F32}" srcOrd="0" destOrd="0" presId="urn:microsoft.com/office/officeart/2005/8/layout/orgChart1"/>
    <dgm:cxn modelId="{5204A17C-57AD-4A69-BC22-4A57993C6F60}" type="presOf" srcId="{8C8C3553-3FD9-468A-826A-183970690268}" destId="{D19A6964-DB65-4F01-BDC1-8ED757C8CFE8}" srcOrd="1" destOrd="0" presId="urn:microsoft.com/office/officeart/2005/8/layout/orgChart1"/>
    <dgm:cxn modelId="{0728691E-A26F-49C0-9990-A091E4462490}" type="presOf" srcId="{6BB7E78A-0B52-473D-AEC2-8FA7DC3ACD15}" destId="{C1B585EA-2E8D-4B24-9B95-819D7A08D9F8}" srcOrd="1" destOrd="0" presId="urn:microsoft.com/office/officeart/2005/8/layout/orgChart1"/>
    <dgm:cxn modelId="{49798FDF-944F-4215-B7C9-540A6EE85432}" type="presOf" srcId="{EADCB84B-57F1-4B86-B366-8DCCEE13E417}" destId="{DDCC196F-FA7E-4E69-BA72-8B062CEB60EC}" srcOrd="0" destOrd="0" presId="urn:microsoft.com/office/officeart/2005/8/layout/orgChart1"/>
    <dgm:cxn modelId="{690577FC-0D83-4A94-ADA8-20848733EAE4}" srcId="{8C8C3553-3FD9-468A-826A-183970690268}" destId="{6D4A144A-5253-4DCD-9ADB-C1D52AE515BD}" srcOrd="1" destOrd="0" parTransId="{262963C9-E5F6-44F1-BB38-3F73E2C993EA}" sibTransId="{577ACF7F-931D-44F7-A9C4-5758AAE6A403}"/>
    <dgm:cxn modelId="{6C0409C4-D8E3-4EDB-91E5-EF450801217E}" srcId="{8C8C3553-3FD9-468A-826A-183970690268}" destId="{DE2C180C-01F8-40A7-8F51-F2F8129B3ACF}" srcOrd="2" destOrd="0" parTransId="{35C1E941-A161-499E-99FE-943D0F5306B2}" sibTransId="{422D77FF-795E-4BEC-A45C-A847558C7B25}"/>
    <dgm:cxn modelId="{90031B6B-0411-4073-A41B-8E6F4EB7ABC8}" srcId="{C2315861-EA8E-42BA-9A0D-203510760ED3}" destId="{8C8C3553-3FD9-468A-826A-183970690268}" srcOrd="0" destOrd="0" parTransId="{A08F514C-0B8D-405F-957C-E96DA9823505}" sibTransId="{7782B708-B8DE-44A0-9395-D99072E38CC6}"/>
    <dgm:cxn modelId="{853AD26B-9BBA-46FE-9F83-50DE3A1FDABD}" type="presOf" srcId="{5AE425B2-0B46-421F-98C0-C8481015758B}" destId="{5480135B-FD03-4207-A73B-8F19371B7AB4}" srcOrd="1" destOrd="0" presId="urn:microsoft.com/office/officeart/2005/8/layout/orgChart1"/>
    <dgm:cxn modelId="{BACE0B6B-CCF6-46B7-8689-BE060D9A398E}" type="presOf" srcId="{6D4A144A-5253-4DCD-9ADB-C1D52AE515BD}" destId="{D6223A93-AD4B-4503-9ABF-EB4B1E2B3FAB}" srcOrd="0" destOrd="0" presId="urn:microsoft.com/office/officeart/2005/8/layout/orgChart1"/>
    <dgm:cxn modelId="{04DCBFBA-3853-44D9-A40D-4C90110C30A6}" type="presOf" srcId="{23CC0EF9-F438-4F28-863D-91A9E8F8FD67}" destId="{C71D4E46-562F-43A1-A87B-19C6966240CC}" srcOrd="0" destOrd="0" presId="urn:microsoft.com/office/officeart/2005/8/layout/orgChart1"/>
    <dgm:cxn modelId="{64F95ADF-4A85-4B0B-9B0A-98BEA7E28F0F}" srcId="{8C8C3553-3FD9-468A-826A-183970690268}" destId="{6BB7E78A-0B52-473D-AEC2-8FA7DC3ACD15}" srcOrd="3" destOrd="0" parTransId="{23CC0EF9-F438-4F28-863D-91A9E8F8FD67}" sibTransId="{B1861F84-4341-4608-AA01-CAC12AC5369B}"/>
    <dgm:cxn modelId="{0FD2217F-81B4-4B89-8FA8-EE076FB12A56}" type="presOf" srcId="{262963C9-E5F6-44F1-BB38-3F73E2C993EA}" destId="{B53135A2-D5D7-476B-97AC-FB7EC39A8FB6}" srcOrd="0" destOrd="0" presId="urn:microsoft.com/office/officeart/2005/8/layout/orgChart1"/>
    <dgm:cxn modelId="{4DA01CA5-C93A-4D32-BCE9-BC02F1B1A4F9}" type="presOf" srcId="{35C1E941-A161-499E-99FE-943D0F5306B2}" destId="{D44E2967-0244-4337-9223-D55C3C6FA31A}" srcOrd="0" destOrd="0" presId="urn:microsoft.com/office/officeart/2005/8/layout/orgChart1"/>
    <dgm:cxn modelId="{0B0553FA-28D5-4B16-BB7C-73C9A8242ABD}" type="presOf" srcId="{DE2C180C-01F8-40A7-8F51-F2F8129B3ACF}" destId="{E29EC548-9A60-4EA3-9629-80A754BA25D3}" srcOrd="0" destOrd="0" presId="urn:microsoft.com/office/officeart/2005/8/layout/orgChart1"/>
    <dgm:cxn modelId="{07281F0E-C136-49F5-A462-372995E09792}" type="presParOf" srcId="{F38FA912-18B9-4CDE-B19D-872851924C2F}" destId="{9E4DA089-9DC5-431B-9089-51E4F47D1E0F}" srcOrd="0" destOrd="0" presId="urn:microsoft.com/office/officeart/2005/8/layout/orgChart1"/>
    <dgm:cxn modelId="{E183220D-4CC1-4765-9228-9AE43607B69A}" type="presParOf" srcId="{9E4DA089-9DC5-431B-9089-51E4F47D1E0F}" destId="{2E3DCBB4-1F37-40EC-BAC1-CC753072C1DE}" srcOrd="0" destOrd="0" presId="urn:microsoft.com/office/officeart/2005/8/layout/orgChart1"/>
    <dgm:cxn modelId="{0F0EFE62-E260-42CB-AF77-5410E53F56B7}" type="presParOf" srcId="{2E3DCBB4-1F37-40EC-BAC1-CC753072C1DE}" destId="{4B35CC4D-ED08-4518-9E48-462581021F32}" srcOrd="0" destOrd="0" presId="urn:microsoft.com/office/officeart/2005/8/layout/orgChart1"/>
    <dgm:cxn modelId="{855AD3EC-C7ED-4408-819C-1E6B56A54EE7}" type="presParOf" srcId="{2E3DCBB4-1F37-40EC-BAC1-CC753072C1DE}" destId="{D19A6964-DB65-4F01-BDC1-8ED757C8CFE8}" srcOrd="1" destOrd="0" presId="urn:microsoft.com/office/officeart/2005/8/layout/orgChart1"/>
    <dgm:cxn modelId="{5C913A8C-56C8-4815-8FEF-61780D72E347}" type="presParOf" srcId="{9E4DA089-9DC5-431B-9089-51E4F47D1E0F}" destId="{4CD97A2D-5856-4FC1-9977-BA2C51399C93}" srcOrd="1" destOrd="0" presId="urn:microsoft.com/office/officeart/2005/8/layout/orgChart1"/>
    <dgm:cxn modelId="{16E2F41C-D117-47C3-84C8-1301668EBF4F}" type="presParOf" srcId="{4CD97A2D-5856-4FC1-9977-BA2C51399C93}" destId="{B53135A2-D5D7-476B-97AC-FB7EC39A8FB6}" srcOrd="0" destOrd="0" presId="urn:microsoft.com/office/officeart/2005/8/layout/orgChart1"/>
    <dgm:cxn modelId="{22096C45-49F4-4CB8-AEBD-A74252A5D9C1}" type="presParOf" srcId="{4CD97A2D-5856-4FC1-9977-BA2C51399C93}" destId="{8569DB21-7577-41F0-BC0D-A918C8DA66F3}" srcOrd="1" destOrd="0" presId="urn:microsoft.com/office/officeart/2005/8/layout/orgChart1"/>
    <dgm:cxn modelId="{9DC2628E-158B-4825-A364-2FBCC534E123}" type="presParOf" srcId="{8569DB21-7577-41F0-BC0D-A918C8DA66F3}" destId="{61B8EAA3-3637-4636-8C1F-A1BC57BF7C2A}" srcOrd="0" destOrd="0" presId="urn:microsoft.com/office/officeart/2005/8/layout/orgChart1"/>
    <dgm:cxn modelId="{01A5E361-7E95-4DDA-8290-53CFE8FA560C}" type="presParOf" srcId="{61B8EAA3-3637-4636-8C1F-A1BC57BF7C2A}" destId="{D6223A93-AD4B-4503-9ABF-EB4B1E2B3FAB}" srcOrd="0" destOrd="0" presId="urn:microsoft.com/office/officeart/2005/8/layout/orgChart1"/>
    <dgm:cxn modelId="{990C9344-EB0B-49BE-8D4C-1337828E6806}" type="presParOf" srcId="{61B8EAA3-3637-4636-8C1F-A1BC57BF7C2A}" destId="{3973F663-6547-46D2-B1D4-3604F1D9CB20}" srcOrd="1" destOrd="0" presId="urn:microsoft.com/office/officeart/2005/8/layout/orgChart1"/>
    <dgm:cxn modelId="{AD2B0952-B171-46BB-A6E6-4555D963FA11}" type="presParOf" srcId="{8569DB21-7577-41F0-BC0D-A918C8DA66F3}" destId="{1AAAAA37-795C-4255-B52E-17A6CDD8B1A7}" srcOrd="1" destOrd="0" presId="urn:microsoft.com/office/officeart/2005/8/layout/orgChart1"/>
    <dgm:cxn modelId="{4D06016A-5B1F-410F-8A3F-A1D0C3C5DABF}" type="presParOf" srcId="{8569DB21-7577-41F0-BC0D-A918C8DA66F3}" destId="{4D8B0EB6-D656-408C-BFBF-CF449E90AD5A}" srcOrd="2" destOrd="0" presId="urn:microsoft.com/office/officeart/2005/8/layout/orgChart1"/>
    <dgm:cxn modelId="{33819F36-8AB7-4E6B-9BDA-15BF38190CCE}" type="presParOf" srcId="{4CD97A2D-5856-4FC1-9977-BA2C51399C93}" destId="{D44E2967-0244-4337-9223-D55C3C6FA31A}" srcOrd="2" destOrd="0" presId="urn:microsoft.com/office/officeart/2005/8/layout/orgChart1"/>
    <dgm:cxn modelId="{DE8F3CE7-FA87-4D20-A643-3557AF1135FD}" type="presParOf" srcId="{4CD97A2D-5856-4FC1-9977-BA2C51399C93}" destId="{0FD8FC26-4644-4C56-8F6F-1AE431E47C60}" srcOrd="3" destOrd="0" presId="urn:microsoft.com/office/officeart/2005/8/layout/orgChart1"/>
    <dgm:cxn modelId="{21799513-5EEC-4EA8-9FD5-F5E2F5958FD4}" type="presParOf" srcId="{0FD8FC26-4644-4C56-8F6F-1AE431E47C60}" destId="{85DA4C68-2793-4287-99D9-B60F8DEA9522}" srcOrd="0" destOrd="0" presId="urn:microsoft.com/office/officeart/2005/8/layout/orgChart1"/>
    <dgm:cxn modelId="{61DB533C-01B4-4640-9D75-9E5C4B1C6D71}" type="presParOf" srcId="{85DA4C68-2793-4287-99D9-B60F8DEA9522}" destId="{E29EC548-9A60-4EA3-9629-80A754BA25D3}" srcOrd="0" destOrd="0" presId="urn:microsoft.com/office/officeart/2005/8/layout/orgChart1"/>
    <dgm:cxn modelId="{243BDA46-B7B9-4BDC-97D6-654C3587501D}" type="presParOf" srcId="{85DA4C68-2793-4287-99D9-B60F8DEA9522}" destId="{A869A8DE-EED7-4131-A618-F62491D8CC55}" srcOrd="1" destOrd="0" presId="urn:microsoft.com/office/officeart/2005/8/layout/orgChart1"/>
    <dgm:cxn modelId="{253BCAC3-09F9-4A50-BA88-2C7A6F264F21}" type="presParOf" srcId="{0FD8FC26-4644-4C56-8F6F-1AE431E47C60}" destId="{4CADBCBA-EFE6-4112-B37E-DB6EF6D13D88}" srcOrd="1" destOrd="0" presId="urn:microsoft.com/office/officeart/2005/8/layout/orgChart1"/>
    <dgm:cxn modelId="{2431BBF7-0D4D-4DA3-A7F0-EBDEDE45F517}" type="presParOf" srcId="{0FD8FC26-4644-4C56-8F6F-1AE431E47C60}" destId="{27178CB1-BA33-40C3-9F60-14E13CC81275}" srcOrd="2" destOrd="0" presId="urn:microsoft.com/office/officeart/2005/8/layout/orgChart1"/>
    <dgm:cxn modelId="{07C2C8AA-1C4F-4754-BD2A-E2AE977B5BFD}" type="presParOf" srcId="{4CD97A2D-5856-4FC1-9977-BA2C51399C93}" destId="{C71D4E46-562F-43A1-A87B-19C6966240CC}" srcOrd="4" destOrd="0" presId="urn:microsoft.com/office/officeart/2005/8/layout/orgChart1"/>
    <dgm:cxn modelId="{7B038D55-C767-4F4B-ABE3-D7223B6C113F}" type="presParOf" srcId="{4CD97A2D-5856-4FC1-9977-BA2C51399C93}" destId="{4D490D9D-3356-4AEA-BD50-A726F6495091}" srcOrd="5" destOrd="0" presId="urn:microsoft.com/office/officeart/2005/8/layout/orgChart1"/>
    <dgm:cxn modelId="{47EBC71F-BC20-4C63-BB18-19446D2E1717}" type="presParOf" srcId="{4D490D9D-3356-4AEA-BD50-A726F6495091}" destId="{37721B04-BB6B-4D8E-83AA-123A6EE81D44}" srcOrd="0" destOrd="0" presId="urn:microsoft.com/office/officeart/2005/8/layout/orgChart1"/>
    <dgm:cxn modelId="{86801666-E524-4FC4-8912-76BB843C1CCA}" type="presParOf" srcId="{37721B04-BB6B-4D8E-83AA-123A6EE81D44}" destId="{64099B01-FCE8-4F63-BAAD-9F2BA177B57F}" srcOrd="0" destOrd="0" presId="urn:microsoft.com/office/officeart/2005/8/layout/orgChart1"/>
    <dgm:cxn modelId="{E6D4BBD6-6A8F-4CF1-93F9-8421551B0151}" type="presParOf" srcId="{37721B04-BB6B-4D8E-83AA-123A6EE81D44}" destId="{C1B585EA-2E8D-4B24-9B95-819D7A08D9F8}" srcOrd="1" destOrd="0" presId="urn:microsoft.com/office/officeart/2005/8/layout/orgChart1"/>
    <dgm:cxn modelId="{F5C07A28-B61E-413B-AD33-292B785BDEAE}" type="presParOf" srcId="{4D490D9D-3356-4AEA-BD50-A726F6495091}" destId="{8EDFBBC5-DC4A-4C76-AFEF-19F87A77DA15}" srcOrd="1" destOrd="0" presId="urn:microsoft.com/office/officeart/2005/8/layout/orgChart1"/>
    <dgm:cxn modelId="{4C2D9981-C8C0-48FE-9277-44CFBA172896}" type="presParOf" srcId="{4D490D9D-3356-4AEA-BD50-A726F6495091}" destId="{FEC49095-0C23-4D7B-B28C-7CCC94AA387C}" srcOrd="2" destOrd="0" presId="urn:microsoft.com/office/officeart/2005/8/layout/orgChart1"/>
    <dgm:cxn modelId="{7626FD68-7D88-4CF1-9A6E-4FB717327093}" type="presParOf" srcId="{9E4DA089-9DC5-431B-9089-51E4F47D1E0F}" destId="{920E0295-7ED0-4B4A-8E6D-691C25E76C05}" srcOrd="2" destOrd="0" presId="urn:microsoft.com/office/officeart/2005/8/layout/orgChart1"/>
    <dgm:cxn modelId="{AAF8346B-34BC-421C-87C1-EAEACD6A343C}" type="presParOf" srcId="{920E0295-7ED0-4B4A-8E6D-691C25E76C05}" destId="{DDCC196F-FA7E-4E69-BA72-8B062CEB60EC}" srcOrd="0" destOrd="0" presId="urn:microsoft.com/office/officeart/2005/8/layout/orgChart1"/>
    <dgm:cxn modelId="{4D2EE446-B912-4637-A417-107FCBA7CEE0}" type="presParOf" srcId="{920E0295-7ED0-4B4A-8E6D-691C25E76C05}" destId="{5AF47BF6-1976-4A24-9827-349A3712131F}" srcOrd="1" destOrd="0" presId="urn:microsoft.com/office/officeart/2005/8/layout/orgChart1"/>
    <dgm:cxn modelId="{DD5D412F-090E-422E-AB67-A902274304DE}" type="presParOf" srcId="{5AF47BF6-1976-4A24-9827-349A3712131F}" destId="{938C2664-D2B0-4CED-B7F4-078517B6039C}" srcOrd="0" destOrd="0" presId="urn:microsoft.com/office/officeart/2005/8/layout/orgChart1"/>
    <dgm:cxn modelId="{BB803C5C-1B53-43C5-B9F9-40BFEEF8D56B}" type="presParOf" srcId="{938C2664-D2B0-4CED-B7F4-078517B6039C}" destId="{43E347ED-C0E4-48A9-A129-84E5B2530247}" srcOrd="0" destOrd="0" presId="urn:microsoft.com/office/officeart/2005/8/layout/orgChart1"/>
    <dgm:cxn modelId="{0325FA84-BBCF-4FE8-BA53-DD6FEEFA77BC}" type="presParOf" srcId="{938C2664-D2B0-4CED-B7F4-078517B6039C}" destId="{5480135B-FD03-4207-A73B-8F19371B7AB4}" srcOrd="1" destOrd="0" presId="urn:microsoft.com/office/officeart/2005/8/layout/orgChart1"/>
    <dgm:cxn modelId="{4D9A1EC6-F163-4E73-AD87-4A7545063468}" type="presParOf" srcId="{5AF47BF6-1976-4A24-9827-349A3712131F}" destId="{6C53FE1C-63FF-4CDE-910D-62F244570CA7}" srcOrd="1" destOrd="0" presId="urn:microsoft.com/office/officeart/2005/8/layout/orgChart1"/>
    <dgm:cxn modelId="{6695B64C-8CC1-4DBA-8DC2-2BEBAF2D4D60}" type="presParOf" srcId="{5AF47BF6-1976-4A24-9827-349A3712131F}" destId="{A1F76652-858E-4234-B160-C9FFF2CD077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E29198-24F5-4C0C-9627-B0C7DC2D0B59}" type="doc">
      <dgm:prSet loTypeId="urn:microsoft.com/office/officeart/2005/8/layout/orgChart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24BA038-20F4-44F7-B9DE-AB8D1DCFD3AF}">
      <dgm:prSet phldrT="[Текст]"/>
      <dgm:spPr/>
      <dgm:t>
        <a:bodyPr/>
        <a:lstStyle/>
        <a:p>
          <a:r>
            <a:rPr lang="ru-RU" b="1" i="0" smtClean="0"/>
            <a:t>ДОРОГА – </a:t>
          </a:r>
        </a:p>
        <a:p>
          <a:r>
            <a:rPr lang="ru-RU" b="1" i="1" smtClean="0"/>
            <a:t>путь для передвижения людей и транспорта</a:t>
          </a:r>
          <a:endParaRPr lang="ru-RU" b="1" i="1" dirty="0"/>
        </a:p>
      </dgm:t>
    </dgm:pt>
    <dgm:pt modelId="{0437EF33-4AEC-41E5-B1B0-55260B3CEBAD}" type="parTrans" cxnId="{E81AF215-8663-4440-AB5F-85A2BF8B20F6}">
      <dgm:prSet/>
      <dgm:spPr/>
      <dgm:t>
        <a:bodyPr/>
        <a:lstStyle/>
        <a:p>
          <a:endParaRPr lang="ru-RU"/>
        </a:p>
      </dgm:t>
    </dgm:pt>
    <dgm:pt modelId="{9C121C36-EA60-4610-9C8A-8196AE456DCB}" type="sibTrans" cxnId="{E81AF215-8663-4440-AB5F-85A2BF8B20F6}">
      <dgm:prSet/>
      <dgm:spPr/>
      <dgm:t>
        <a:bodyPr/>
        <a:lstStyle/>
        <a:p>
          <a:endParaRPr lang="ru-RU"/>
        </a:p>
      </dgm:t>
    </dgm:pt>
    <dgm:pt modelId="{12F71D11-E462-4F04-8FA4-7A05E7A7870F}">
      <dgm:prSet phldrT="[Текст]"/>
      <dgm:spPr/>
      <dgm:t>
        <a:bodyPr/>
        <a:lstStyle/>
        <a:p>
          <a:r>
            <a:rPr lang="ru-RU" b="1" i="0" smtClean="0"/>
            <a:t>ВОДИТЕЛЬ – </a:t>
          </a:r>
        </a:p>
        <a:p>
          <a:r>
            <a:rPr lang="ru-RU" b="1" i="1" smtClean="0"/>
            <a:t>человек, управляющий транспортным средством </a:t>
          </a:r>
        </a:p>
        <a:p>
          <a:endParaRPr lang="ru-RU" dirty="0"/>
        </a:p>
      </dgm:t>
    </dgm:pt>
    <dgm:pt modelId="{AF477248-BDFD-48C7-B9D9-B8A53029DAC0}" type="parTrans" cxnId="{249B08CA-0FB1-454B-A3A9-D07478102BD6}">
      <dgm:prSet/>
      <dgm:spPr/>
      <dgm:t>
        <a:bodyPr/>
        <a:lstStyle/>
        <a:p>
          <a:endParaRPr lang="ru-RU"/>
        </a:p>
      </dgm:t>
    </dgm:pt>
    <dgm:pt modelId="{AD995F50-7EF8-4C38-846C-38FA0E975EEC}" type="sibTrans" cxnId="{249B08CA-0FB1-454B-A3A9-D07478102BD6}">
      <dgm:prSet/>
      <dgm:spPr/>
      <dgm:t>
        <a:bodyPr/>
        <a:lstStyle/>
        <a:p>
          <a:endParaRPr lang="ru-RU"/>
        </a:p>
      </dgm:t>
    </dgm:pt>
    <dgm:pt modelId="{49F4866D-5267-4345-9D93-47AFC088D63E}">
      <dgm:prSet phldrT="[Текст]"/>
      <dgm:spPr/>
      <dgm:t>
        <a:bodyPr/>
        <a:lstStyle/>
        <a:p>
          <a:r>
            <a:rPr lang="ru-RU" b="1" i="0" smtClean="0"/>
            <a:t>ПЕШЕХОД –</a:t>
          </a:r>
          <a:r>
            <a:rPr lang="ru-RU" b="1" i="1" smtClean="0"/>
            <a:t> </a:t>
          </a:r>
        </a:p>
        <a:p>
          <a:r>
            <a:rPr lang="ru-RU" b="1" i="1" smtClean="0"/>
            <a:t>человек передвигающийся пешком</a:t>
          </a:r>
          <a:endParaRPr lang="ru-RU" b="1" i="1" dirty="0"/>
        </a:p>
      </dgm:t>
    </dgm:pt>
    <dgm:pt modelId="{305A6ACD-5175-4E4A-810B-38488FDD6AE3}" type="parTrans" cxnId="{8EBF36A4-0269-4745-8515-767D314CF24F}">
      <dgm:prSet/>
      <dgm:spPr/>
      <dgm:t>
        <a:bodyPr/>
        <a:lstStyle/>
        <a:p>
          <a:endParaRPr lang="ru-RU"/>
        </a:p>
      </dgm:t>
    </dgm:pt>
    <dgm:pt modelId="{62A04E7A-19FE-4762-BE24-1FB164EE1ABC}" type="sibTrans" cxnId="{8EBF36A4-0269-4745-8515-767D314CF24F}">
      <dgm:prSet/>
      <dgm:spPr/>
      <dgm:t>
        <a:bodyPr/>
        <a:lstStyle/>
        <a:p>
          <a:endParaRPr lang="ru-RU"/>
        </a:p>
      </dgm:t>
    </dgm:pt>
    <dgm:pt modelId="{F75ED2EB-6DD9-40F8-B1D6-947FF9C2E68D}" type="pres">
      <dgm:prSet presAssocID="{B3E29198-24F5-4C0C-9627-B0C7DC2D0B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8131962-BC6F-40EA-AFFE-D2EE045CF1C2}" type="pres">
      <dgm:prSet presAssocID="{A24BA038-20F4-44F7-B9DE-AB8D1DCFD3AF}" presName="hierRoot1" presStyleCnt="0">
        <dgm:presLayoutVars>
          <dgm:hierBranch val="init"/>
        </dgm:presLayoutVars>
      </dgm:prSet>
      <dgm:spPr/>
    </dgm:pt>
    <dgm:pt modelId="{623EA732-EFC3-42B8-B907-3295A88BD87A}" type="pres">
      <dgm:prSet presAssocID="{A24BA038-20F4-44F7-B9DE-AB8D1DCFD3AF}" presName="rootComposite1" presStyleCnt="0"/>
      <dgm:spPr/>
    </dgm:pt>
    <dgm:pt modelId="{AF8D5FE2-1E89-4540-B822-C9E7ACA3168B}" type="pres">
      <dgm:prSet presAssocID="{A24BA038-20F4-44F7-B9DE-AB8D1DCFD3AF}" presName="rootText1" presStyleLbl="node0" presStyleIdx="0" presStyleCnt="1" custLinFactNeighborX="-2525" custLinFactNeighborY="-2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89ACA1-1891-43DB-B072-8D6AAAC781FB}" type="pres">
      <dgm:prSet presAssocID="{A24BA038-20F4-44F7-B9DE-AB8D1DCFD3A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AB1B6CA-DB6C-46FC-8817-BD29C57066B2}" type="pres">
      <dgm:prSet presAssocID="{A24BA038-20F4-44F7-B9DE-AB8D1DCFD3AF}" presName="hierChild2" presStyleCnt="0"/>
      <dgm:spPr/>
    </dgm:pt>
    <dgm:pt modelId="{25DAEC88-4635-4514-8825-6EA5830A67A6}" type="pres">
      <dgm:prSet presAssocID="{AF477248-BDFD-48C7-B9D9-B8A53029DAC0}" presName="Name37" presStyleLbl="parChTrans1D2" presStyleIdx="0" presStyleCnt="2"/>
      <dgm:spPr/>
      <dgm:t>
        <a:bodyPr/>
        <a:lstStyle/>
        <a:p>
          <a:endParaRPr lang="ru-RU"/>
        </a:p>
      </dgm:t>
    </dgm:pt>
    <dgm:pt modelId="{8F51F3ED-ED6B-4B9C-AC59-F18C36BBBFE4}" type="pres">
      <dgm:prSet presAssocID="{12F71D11-E462-4F04-8FA4-7A05E7A7870F}" presName="hierRoot2" presStyleCnt="0">
        <dgm:presLayoutVars>
          <dgm:hierBranch val="init"/>
        </dgm:presLayoutVars>
      </dgm:prSet>
      <dgm:spPr/>
    </dgm:pt>
    <dgm:pt modelId="{FC964B78-4AF6-400D-9E87-28EB9D7C9BE4}" type="pres">
      <dgm:prSet presAssocID="{12F71D11-E462-4F04-8FA4-7A05E7A7870F}" presName="rootComposite" presStyleCnt="0"/>
      <dgm:spPr/>
    </dgm:pt>
    <dgm:pt modelId="{87FC5E81-FBDF-4CEC-8C6B-F35D6702F228}" type="pres">
      <dgm:prSet presAssocID="{12F71D11-E462-4F04-8FA4-7A05E7A7870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C64B75-BAC3-43AC-8E56-E98CA84BEF79}" type="pres">
      <dgm:prSet presAssocID="{12F71D11-E462-4F04-8FA4-7A05E7A7870F}" presName="rootConnector" presStyleLbl="node2" presStyleIdx="0" presStyleCnt="2"/>
      <dgm:spPr/>
      <dgm:t>
        <a:bodyPr/>
        <a:lstStyle/>
        <a:p>
          <a:endParaRPr lang="ru-RU"/>
        </a:p>
      </dgm:t>
    </dgm:pt>
    <dgm:pt modelId="{1D46065E-5050-4613-9893-C32314574960}" type="pres">
      <dgm:prSet presAssocID="{12F71D11-E462-4F04-8FA4-7A05E7A7870F}" presName="hierChild4" presStyleCnt="0"/>
      <dgm:spPr/>
    </dgm:pt>
    <dgm:pt modelId="{C19019DD-E2F7-475B-AB0B-9CDB29B93C46}" type="pres">
      <dgm:prSet presAssocID="{12F71D11-E462-4F04-8FA4-7A05E7A7870F}" presName="hierChild5" presStyleCnt="0"/>
      <dgm:spPr/>
    </dgm:pt>
    <dgm:pt modelId="{383D55D9-FE8B-4118-A1AF-959F7F15DA1A}" type="pres">
      <dgm:prSet presAssocID="{305A6ACD-5175-4E4A-810B-38488FDD6AE3}" presName="Name37" presStyleLbl="parChTrans1D2" presStyleIdx="1" presStyleCnt="2"/>
      <dgm:spPr/>
      <dgm:t>
        <a:bodyPr/>
        <a:lstStyle/>
        <a:p>
          <a:endParaRPr lang="ru-RU"/>
        </a:p>
      </dgm:t>
    </dgm:pt>
    <dgm:pt modelId="{2854400B-4138-4DFB-B78D-05DE0A5F41CA}" type="pres">
      <dgm:prSet presAssocID="{49F4866D-5267-4345-9D93-47AFC088D63E}" presName="hierRoot2" presStyleCnt="0">
        <dgm:presLayoutVars>
          <dgm:hierBranch val="init"/>
        </dgm:presLayoutVars>
      </dgm:prSet>
      <dgm:spPr/>
    </dgm:pt>
    <dgm:pt modelId="{18736ED0-8828-4894-9F16-D769337BFBDC}" type="pres">
      <dgm:prSet presAssocID="{49F4866D-5267-4345-9D93-47AFC088D63E}" presName="rootComposite" presStyleCnt="0"/>
      <dgm:spPr/>
    </dgm:pt>
    <dgm:pt modelId="{0DFFD71F-6664-49C9-9FA5-459A60880C89}" type="pres">
      <dgm:prSet presAssocID="{49F4866D-5267-4345-9D93-47AFC088D63E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7D903C-ED0B-4598-9457-BF6C38D1F315}" type="pres">
      <dgm:prSet presAssocID="{49F4866D-5267-4345-9D93-47AFC088D63E}" presName="rootConnector" presStyleLbl="node2" presStyleIdx="1" presStyleCnt="2"/>
      <dgm:spPr/>
      <dgm:t>
        <a:bodyPr/>
        <a:lstStyle/>
        <a:p>
          <a:endParaRPr lang="ru-RU"/>
        </a:p>
      </dgm:t>
    </dgm:pt>
    <dgm:pt modelId="{05BF983C-44D2-47C9-9F02-DBAFC8626E3B}" type="pres">
      <dgm:prSet presAssocID="{49F4866D-5267-4345-9D93-47AFC088D63E}" presName="hierChild4" presStyleCnt="0"/>
      <dgm:spPr/>
    </dgm:pt>
    <dgm:pt modelId="{84B54AED-AE56-4B7E-BDF1-6A6008D7EBF7}" type="pres">
      <dgm:prSet presAssocID="{49F4866D-5267-4345-9D93-47AFC088D63E}" presName="hierChild5" presStyleCnt="0"/>
      <dgm:spPr/>
    </dgm:pt>
    <dgm:pt modelId="{6EB11EB5-AEA0-4CD3-AA7B-168518597864}" type="pres">
      <dgm:prSet presAssocID="{A24BA038-20F4-44F7-B9DE-AB8D1DCFD3AF}" presName="hierChild3" presStyleCnt="0"/>
      <dgm:spPr/>
    </dgm:pt>
  </dgm:ptLst>
  <dgm:cxnLst>
    <dgm:cxn modelId="{249B08CA-0FB1-454B-A3A9-D07478102BD6}" srcId="{A24BA038-20F4-44F7-B9DE-AB8D1DCFD3AF}" destId="{12F71D11-E462-4F04-8FA4-7A05E7A7870F}" srcOrd="0" destOrd="0" parTransId="{AF477248-BDFD-48C7-B9D9-B8A53029DAC0}" sibTransId="{AD995F50-7EF8-4C38-846C-38FA0E975EEC}"/>
    <dgm:cxn modelId="{67B9AFDD-AC9B-412A-B0FA-41B0E604A96F}" type="presOf" srcId="{AF477248-BDFD-48C7-B9D9-B8A53029DAC0}" destId="{25DAEC88-4635-4514-8825-6EA5830A67A6}" srcOrd="0" destOrd="0" presId="urn:microsoft.com/office/officeart/2005/8/layout/orgChart1"/>
    <dgm:cxn modelId="{4D3CD1EE-D5DD-4E3B-B9FD-0BF8617518CB}" type="presOf" srcId="{12F71D11-E462-4F04-8FA4-7A05E7A7870F}" destId="{5BC64B75-BAC3-43AC-8E56-E98CA84BEF79}" srcOrd="1" destOrd="0" presId="urn:microsoft.com/office/officeart/2005/8/layout/orgChart1"/>
    <dgm:cxn modelId="{23B7E765-01A6-488C-A974-7B416DDDC66E}" type="presOf" srcId="{305A6ACD-5175-4E4A-810B-38488FDD6AE3}" destId="{383D55D9-FE8B-4118-A1AF-959F7F15DA1A}" srcOrd="0" destOrd="0" presId="urn:microsoft.com/office/officeart/2005/8/layout/orgChart1"/>
    <dgm:cxn modelId="{E81AF215-8663-4440-AB5F-85A2BF8B20F6}" srcId="{B3E29198-24F5-4C0C-9627-B0C7DC2D0B59}" destId="{A24BA038-20F4-44F7-B9DE-AB8D1DCFD3AF}" srcOrd="0" destOrd="0" parTransId="{0437EF33-4AEC-41E5-B1B0-55260B3CEBAD}" sibTransId="{9C121C36-EA60-4610-9C8A-8196AE456DCB}"/>
    <dgm:cxn modelId="{D4525639-9729-47EC-9AC0-82F1AF3407AF}" type="presOf" srcId="{A24BA038-20F4-44F7-B9DE-AB8D1DCFD3AF}" destId="{F789ACA1-1891-43DB-B072-8D6AAAC781FB}" srcOrd="1" destOrd="0" presId="urn:microsoft.com/office/officeart/2005/8/layout/orgChart1"/>
    <dgm:cxn modelId="{0581A9B9-304E-43FD-986C-1C319021ADA5}" type="presOf" srcId="{12F71D11-E462-4F04-8FA4-7A05E7A7870F}" destId="{87FC5E81-FBDF-4CEC-8C6B-F35D6702F228}" srcOrd="0" destOrd="0" presId="urn:microsoft.com/office/officeart/2005/8/layout/orgChart1"/>
    <dgm:cxn modelId="{A5754268-0A80-4979-B5BE-3A9D950DAD1D}" type="presOf" srcId="{A24BA038-20F4-44F7-B9DE-AB8D1DCFD3AF}" destId="{AF8D5FE2-1E89-4540-B822-C9E7ACA3168B}" srcOrd="0" destOrd="0" presId="urn:microsoft.com/office/officeart/2005/8/layout/orgChart1"/>
    <dgm:cxn modelId="{8EBF36A4-0269-4745-8515-767D314CF24F}" srcId="{A24BA038-20F4-44F7-B9DE-AB8D1DCFD3AF}" destId="{49F4866D-5267-4345-9D93-47AFC088D63E}" srcOrd="1" destOrd="0" parTransId="{305A6ACD-5175-4E4A-810B-38488FDD6AE3}" sibTransId="{62A04E7A-19FE-4762-BE24-1FB164EE1ABC}"/>
    <dgm:cxn modelId="{804AA9C1-4CFB-4C53-B659-4046D5F0A545}" type="presOf" srcId="{B3E29198-24F5-4C0C-9627-B0C7DC2D0B59}" destId="{F75ED2EB-6DD9-40F8-B1D6-947FF9C2E68D}" srcOrd="0" destOrd="0" presId="urn:microsoft.com/office/officeart/2005/8/layout/orgChart1"/>
    <dgm:cxn modelId="{16ECC329-AA75-4A95-A8C8-5E1B29907EB0}" type="presOf" srcId="{49F4866D-5267-4345-9D93-47AFC088D63E}" destId="{0DFFD71F-6664-49C9-9FA5-459A60880C89}" srcOrd="0" destOrd="0" presId="urn:microsoft.com/office/officeart/2005/8/layout/orgChart1"/>
    <dgm:cxn modelId="{14D25280-3059-421F-AA3A-83FD1EC88128}" type="presOf" srcId="{49F4866D-5267-4345-9D93-47AFC088D63E}" destId="{007D903C-ED0B-4598-9457-BF6C38D1F315}" srcOrd="1" destOrd="0" presId="urn:microsoft.com/office/officeart/2005/8/layout/orgChart1"/>
    <dgm:cxn modelId="{925C0361-30F9-4918-8706-7DE7E31203A7}" type="presParOf" srcId="{F75ED2EB-6DD9-40F8-B1D6-947FF9C2E68D}" destId="{08131962-BC6F-40EA-AFFE-D2EE045CF1C2}" srcOrd="0" destOrd="0" presId="urn:microsoft.com/office/officeart/2005/8/layout/orgChart1"/>
    <dgm:cxn modelId="{B3923A8C-91B8-4B15-A2E5-93CDE7A232E4}" type="presParOf" srcId="{08131962-BC6F-40EA-AFFE-D2EE045CF1C2}" destId="{623EA732-EFC3-42B8-B907-3295A88BD87A}" srcOrd="0" destOrd="0" presId="urn:microsoft.com/office/officeart/2005/8/layout/orgChart1"/>
    <dgm:cxn modelId="{62EFFCB8-DACA-4B4B-A27A-E1DCC46D36A6}" type="presParOf" srcId="{623EA732-EFC3-42B8-B907-3295A88BD87A}" destId="{AF8D5FE2-1E89-4540-B822-C9E7ACA3168B}" srcOrd="0" destOrd="0" presId="urn:microsoft.com/office/officeart/2005/8/layout/orgChart1"/>
    <dgm:cxn modelId="{69349A32-A7E3-4B55-B606-0572746141FD}" type="presParOf" srcId="{623EA732-EFC3-42B8-B907-3295A88BD87A}" destId="{F789ACA1-1891-43DB-B072-8D6AAAC781FB}" srcOrd="1" destOrd="0" presId="urn:microsoft.com/office/officeart/2005/8/layout/orgChart1"/>
    <dgm:cxn modelId="{EF2ED99B-4AE3-4035-AC8A-4E8CBDC1AC8A}" type="presParOf" srcId="{08131962-BC6F-40EA-AFFE-D2EE045CF1C2}" destId="{2AB1B6CA-DB6C-46FC-8817-BD29C57066B2}" srcOrd="1" destOrd="0" presId="urn:microsoft.com/office/officeart/2005/8/layout/orgChart1"/>
    <dgm:cxn modelId="{EA8679E8-C9F2-4E48-8BEB-176E89952EA4}" type="presParOf" srcId="{2AB1B6CA-DB6C-46FC-8817-BD29C57066B2}" destId="{25DAEC88-4635-4514-8825-6EA5830A67A6}" srcOrd="0" destOrd="0" presId="urn:microsoft.com/office/officeart/2005/8/layout/orgChart1"/>
    <dgm:cxn modelId="{9682D327-2289-4593-8F1F-0FDB9744A73F}" type="presParOf" srcId="{2AB1B6CA-DB6C-46FC-8817-BD29C57066B2}" destId="{8F51F3ED-ED6B-4B9C-AC59-F18C36BBBFE4}" srcOrd="1" destOrd="0" presId="urn:microsoft.com/office/officeart/2005/8/layout/orgChart1"/>
    <dgm:cxn modelId="{169844ED-47F5-4484-943D-444EAF9B8439}" type="presParOf" srcId="{8F51F3ED-ED6B-4B9C-AC59-F18C36BBBFE4}" destId="{FC964B78-4AF6-400D-9E87-28EB9D7C9BE4}" srcOrd="0" destOrd="0" presId="urn:microsoft.com/office/officeart/2005/8/layout/orgChart1"/>
    <dgm:cxn modelId="{F03F3E79-B5E7-4D7D-8098-06121859D8C3}" type="presParOf" srcId="{FC964B78-4AF6-400D-9E87-28EB9D7C9BE4}" destId="{87FC5E81-FBDF-4CEC-8C6B-F35D6702F228}" srcOrd="0" destOrd="0" presId="urn:microsoft.com/office/officeart/2005/8/layout/orgChart1"/>
    <dgm:cxn modelId="{A6C6185E-F65B-4076-B082-C1ED2087A3AD}" type="presParOf" srcId="{FC964B78-4AF6-400D-9E87-28EB9D7C9BE4}" destId="{5BC64B75-BAC3-43AC-8E56-E98CA84BEF79}" srcOrd="1" destOrd="0" presId="urn:microsoft.com/office/officeart/2005/8/layout/orgChart1"/>
    <dgm:cxn modelId="{9B779616-A345-48C7-AF3F-615B8C8BCD14}" type="presParOf" srcId="{8F51F3ED-ED6B-4B9C-AC59-F18C36BBBFE4}" destId="{1D46065E-5050-4613-9893-C32314574960}" srcOrd="1" destOrd="0" presId="urn:microsoft.com/office/officeart/2005/8/layout/orgChart1"/>
    <dgm:cxn modelId="{98E6ADD5-B421-4A17-88E7-EF214725982D}" type="presParOf" srcId="{8F51F3ED-ED6B-4B9C-AC59-F18C36BBBFE4}" destId="{C19019DD-E2F7-475B-AB0B-9CDB29B93C46}" srcOrd="2" destOrd="0" presId="urn:microsoft.com/office/officeart/2005/8/layout/orgChart1"/>
    <dgm:cxn modelId="{06294872-5639-4D55-98DE-999D660FB3CE}" type="presParOf" srcId="{2AB1B6CA-DB6C-46FC-8817-BD29C57066B2}" destId="{383D55D9-FE8B-4118-A1AF-959F7F15DA1A}" srcOrd="2" destOrd="0" presId="urn:microsoft.com/office/officeart/2005/8/layout/orgChart1"/>
    <dgm:cxn modelId="{619DF635-855E-41E8-995D-4EF962B5AC61}" type="presParOf" srcId="{2AB1B6CA-DB6C-46FC-8817-BD29C57066B2}" destId="{2854400B-4138-4DFB-B78D-05DE0A5F41CA}" srcOrd="3" destOrd="0" presId="urn:microsoft.com/office/officeart/2005/8/layout/orgChart1"/>
    <dgm:cxn modelId="{972C622B-6974-4DDF-BDE4-CB66D6CD2801}" type="presParOf" srcId="{2854400B-4138-4DFB-B78D-05DE0A5F41CA}" destId="{18736ED0-8828-4894-9F16-D769337BFBDC}" srcOrd="0" destOrd="0" presId="urn:microsoft.com/office/officeart/2005/8/layout/orgChart1"/>
    <dgm:cxn modelId="{0F53D905-12D4-4A72-BEF4-9F823A1071C6}" type="presParOf" srcId="{18736ED0-8828-4894-9F16-D769337BFBDC}" destId="{0DFFD71F-6664-49C9-9FA5-459A60880C89}" srcOrd="0" destOrd="0" presId="urn:microsoft.com/office/officeart/2005/8/layout/orgChart1"/>
    <dgm:cxn modelId="{5F61BD60-6F5D-47F0-B1DF-81F98CD836FF}" type="presParOf" srcId="{18736ED0-8828-4894-9F16-D769337BFBDC}" destId="{007D903C-ED0B-4598-9457-BF6C38D1F315}" srcOrd="1" destOrd="0" presId="urn:microsoft.com/office/officeart/2005/8/layout/orgChart1"/>
    <dgm:cxn modelId="{D36F9161-B05D-439B-B391-51C8EA4DFDA2}" type="presParOf" srcId="{2854400B-4138-4DFB-B78D-05DE0A5F41CA}" destId="{05BF983C-44D2-47C9-9F02-DBAFC8626E3B}" srcOrd="1" destOrd="0" presId="urn:microsoft.com/office/officeart/2005/8/layout/orgChart1"/>
    <dgm:cxn modelId="{494DF423-AC25-4022-B420-0BC47BE59C86}" type="presParOf" srcId="{2854400B-4138-4DFB-B78D-05DE0A5F41CA}" destId="{84B54AED-AE56-4B7E-BDF1-6A6008D7EBF7}" srcOrd="2" destOrd="0" presId="urn:microsoft.com/office/officeart/2005/8/layout/orgChart1"/>
    <dgm:cxn modelId="{72612819-4EDE-4AF6-8691-1D408925A77F}" type="presParOf" srcId="{08131962-BC6F-40EA-AFFE-D2EE045CF1C2}" destId="{6EB11EB5-AEA0-4CD3-AA7B-16851859786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CC196F-FA7E-4E69-BA72-8B062CEB60EC}">
      <dsp:nvSpPr>
        <dsp:cNvPr id="0" name=""/>
        <dsp:cNvSpPr/>
      </dsp:nvSpPr>
      <dsp:spPr>
        <a:xfrm>
          <a:off x="3867444" y="1179330"/>
          <a:ext cx="247355" cy="1083651"/>
        </a:xfrm>
        <a:custGeom>
          <a:avLst/>
          <a:gdLst/>
          <a:ahLst/>
          <a:cxnLst/>
          <a:rect l="0" t="0" r="0" b="0"/>
          <a:pathLst>
            <a:path>
              <a:moveTo>
                <a:pt x="247355" y="0"/>
              </a:moveTo>
              <a:lnTo>
                <a:pt x="247355" y="1083651"/>
              </a:lnTo>
              <a:lnTo>
                <a:pt x="0" y="10836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1D4E46-562F-43A1-A87B-19C6966240CC}">
      <dsp:nvSpPr>
        <dsp:cNvPr id="0" name=""/>
        <dsp:cNvSpPr/>
      </dsp:nvSpPr>
      <dsp:spPr>
        <a:xfrm>
          <a:off x="4114800" y="1179330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9946"/>
              </a:lnTo>
              <a:lnTo>
                <a:pt x="2850473" y="1919946"/>
              </a:lnTo>
              <a:lnTo>
                <a:pt x="2850473" y="2167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4E2967-0244-4337-9223-D55C3C6FA31A}">
      <dsp:nvSpPr>
        <dsp:cNvPr id="0" name=""/>
        <dsp:cNvSpPr/>
      </dsp:nvSpPr>
      <dsp:spPr>
        <a:xfrm>
          <a:off x="4069080" y="1179330"/>
          <a:ext cx="91440" cy="216730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7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3135A2-D5D7-476B-97AC-FB7EC39A8FB6}">
      <dsp:nvSpPr>
        <dsp:cNvPr id="0" name=""/>
        <dsp:cNvSpPr/>
      </dsp:nvSpPr>
      <dsp:spPr>
        <a:xfrm>
          <a:off x="1264326" y="1179330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2850473" y="0"/>
              </a:moveTo>
              <a:lnTo>
                <a:pt x="2850473" y="1919946"/>
              </a:lnTo>
              <a:lnTo>
                <a:pt x="0" y="1919946"/>
              </a:lnTo>
              <a:lnTo>
                <a:pt x="0" y="2167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35CC4D-ED08-4518-9E48-462581021F32}">
      <dsp:nvSpPr>
        <dsp:cNvPr id="0" name=""/>
        <dsp:cNvSpPr/>
      </dsp:nvSpPr>
      <dsp:spPr>
        <a:xfrm>
          <a:off x="2936918" y="1448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2936918" y="1448"/>
        <a:ext cx="2355763" cy="1177881"/>
      </dsp:txXfrm>
    </dsp:sp>
    <dsp:sp modelId="{D6223A93-AD4B-4503-9ABF-EB4B1E2B3FAB}">
      <dsp:nvSpPr>
        <dsp:cNvPr id="0" name=""/>
        <dsp:cNvSpPr/>
      </dsp:nvSpPr>
      <dsp:spPr>
        <a:xfrm>
          <a:off x="86444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86444" y="3346632"/>
        <a:ext cx="2355763" cy="1177881"/>
      </dsp:txXfrm>
    </dsp:sp>
    <dsp:sp modelId="{E29EC548-9A60-4EA3-9629-80A754BA25D3}">
      <dsp:nvSpPr>
        <dsp:cNvPr id="0" name=""/>
        <dsp:cNvSpPr/>
      </dsp:nvSpPr>
      <dsp:spPr>
        <a:xfrm>
          <a:off x="2936918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2936918" y="3346632"/>
        <a:ext cx="2355763" cy="1177881"/>
      </dsp:txXfrm>
    </dsp:sp>
    <dsp:sp modelId="{64099B01-FCE8-4F63-BAAD-9F2BA177B57F}">
      <dsp:nvSpPr>
        <dsp:cNvPr id="0" name=""/>
        <dsp:cNvSpPr/>
      </dsp:nvSpPr>
      <dsp:spPr>
        <a:xfrm>
          <a:off x="5787391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5787391" y="3346632"/>
        <a:ext cx="2355763" cy="1177881"/>
      </dsp:txXfrm>
    </dsp:sp>
    <dsp:sp modelId="{43E347ED-C0E4-48A9-A129-84E5B2530247}">
      <dsp:nvSpPr>
        <dsp:cNvPr id="0" name=""/>
        <dsp:cNvSpPr/>
      </dsp:nvSpPr>
      <dsp:spPr>
        <a:xfrm>
          <a:off x="1511681" y="1674040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/>
        </a:p>
      </dsp:txBody>
      <dsp:txXfrm>
        <a:off x="1511681" y="1674040"/>
        <a:ext cx="2355763" cy="11778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3D55D9-FE8B-4118-A1AF-959F7F15DA1A}">
      <dsp:nvSpPr>
        <dsp:cNvPr id="0" name=""/>
        <dsp:cNvSpPr/>
      </dsp:nvSpPr>
      <dsp:spPr>
        <a:xfrm>
          <a:off x="2626567" y="1398325"/>
          <a:ext cx="1532370" cy="513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7858"/>
              </a:lnTo>
              <a:lnTo>
                <a:pt x="1532370" y="257858"/>
              </a:lnTo>
              <a:lnTo>
                <a:pt x="1532370" y="51315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DAEC88-4635-4514-8825-6EA5830A67A6}">
      <dsp:nvSpPr>
        <dsp:cNvPr id="0" name=""/>
        <dsp:cNvSpPr/>
      </dsp:nvSpPr>
      <dsp:spPr>
        <a:xfrm>
          <a:off x="1216981" y="1398325"/>
          <a:ext cx="1409586" cy="513152"/>
        </a:xfrm>
        <a:custGeom>
          <a:avLst/>
          <a:gdLst/>
          <a:ahLst/>
          <a:cxnLst/>
          <a:rect l="0" t="0" r="0" b="0"/>
          <a:pathLst>
            <a:path>
              <a:moveTo>
                <a:pt x="1409586" y="0"/>
              </a:moveTo>
              <a:lnTo>
                <a:pt x="1409586" y="257858"/>
              </a:lnTo>
              <a:lnTo>
                <a:pt x="0" y="257858"/>
              </a:lnTo>
              <a:lnTo>
                <a:pt x="0" y="51315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8D5FE2-1E89-4540-B822-C9E7ACA3168B}">
      <dsp:nvSpPr>
        <dsp:cNvPr id="0" name=""/>
        <dsp:cNvSpPr/>
      </dsp:nvSpPr>
      <dsp:spPr>
        <a:xfrm>
          <a:off x="1410882" y="182640"/>
          <a:ext cx="2431370" cy="121568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smtClean="0"/>
            <a:t>ДОРОГА –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smtClean="0"/>
            <a:t>путь для передвижения людей и транспорта</a:t>
          </a:r>
          <a:endParaRPr lang="ru-RU" sz="1500" b="1" i="1" kern="1200" dirty="0"/>
        </a:p>
      </dsp:txBody>
      <dsp:txXfrm>
        <a:off x="1410882" y="182640"/>
        <a:ext cx="2431370" cy="1215685"/>
      </dsp:txXfrm>
    </dsp:sp>
    <dsp:sp modelId="{87FC5E81-FBDF-4CEC-8C6B-F35D6702F228}">
      <dsp:nvSpPr>
        <dsp:cNvPr id="0" name=""/>
        <dsp:cNvSpPr/>
      </dsp:nvSpPr>
      <dsp:spPr>
        <a:xfrm>
          <a:off x="1296" y="1911477"/>
          <a:ext cx="2431370" cy="121568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smtClean="0"/>
            <a:t>ВОДИТЕЛЬ –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smtClean="0"/>
            <a:t>человек, управляющий транспортным средством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1296" y="1911477"/>
        <a:ext cx="2431370" cy="1215685"/>
      </dsp:txXfrm>
    </dsp:sp>
    <dsp:sp modelId="{0DFFD71F-6664-49C9-9FA5-459A60880C89}">
      <dsp:nvSpPr>
        <dsp:cNvPr id="0" name=""/>
        <dsp:cNvSpPr/>
      </dsp:nvSpPr>
      <dsp:spPr>
        <a:xfrm>
          <a:off x="2943253" y="1911477"/>
          <a:ext cx="2431370" cy="121568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0" kern="1200" smtClean="0"/>
            <a:t>ПЕШЕХОД –</a:t>
          </a:r>
          <a:r>
            <a:rPr lang="ru-RU" sz="1500" b="1" i="1" kern="1200" smtClean="0"/>
            <a:t>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i="1" kern="1200" smtClean="0"/>
            <a:t>человек передвигающийся пешком</a:t>
          </a:r>
          <a:endParaRPr lang="ru-RU" sz="1500" b="1" i="1" kern="1200" dirty="0"/>
        </a:p>
      </dsp:txBody>
      <dsp:txXfrm>
        <a:off x="2943253" y="1911477"/>
        <a:ext cx="2431370" cy="1215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E1E89-DF96-4E11-A2BA-ABD34E5258F3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84CFD-1307-44AD-AE0F-542ECDF3B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188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84CFD-1307-44AD-AE0F-542ECDF3B6F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microsoft.com/office/2007/relationships/hdphoto" Target="../media/hdphoto2.wd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1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microsoft.com/office/2007/relationships/hdphoto" Target="../media/hdphoto8.wdp"/><Relationship Id="rId5" Type="http://schemas.openxmlformats.org/officeDocument/2006/relationships/image" Target="../media/image30.jpeg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3.jpeg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microsoft.com/office/2007/relationships/hdphoto" Target="../media/hdphoto9.wdp"/><Relationship Id="rId5" Type="http://schemas.openxmlformats.org/officeDocument/2006/relationships/image" Target="../media/image32.jpeg"/><Relationship Id="rId10" Type="http://schemas.openxmlformats.org/officeDocument/2006/relationships/image" Target="../media/image35.gif"/><Relationship Id="rId4" Type="http://schemas.microsoft.com/office/2007/relationships/hdphoto" Target="../media/hdphoto3.wdp"/><Relationship Id="rId9" Type="http://schemas.openxmlformats.org/officeDocument/2006/relationships/image" Target="../media/image34.gif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3.jpeg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microsoft.com/office/2007/relationships/hdphoto" Target="../media/hdphoto11.wdp"/><Relationship Id="rId5" Type="http://schemas.openxmlformats.org/officeDocument/2006/relationships/image" Target="../media/image36.png"/><Relationship Id="rId4" Type="http://schemas.microsoft.com/office/2007/relationships/hdphoto" Target="../media/hdphoto3.wdp"/><Relationship Id="rId9" Type="http://schemas.openxmlformats.org/officeDocument/2006/relationships/image" Target="../media/image3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gif"/><Relationship Id="rId3" Type="http://schemas.openxmlformats.org/officeDocument/2006/relationships/image" Target="../media/image3.jpeg"/><Relationship Id="rId7" Type="http://schemas.openxmlformats.org/officeDocument/2006/relationships/image" Target="../media/image42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microsoft.com/office/2007/relationships/hdphoto" Target="../media/hdphoto13.wdp"/><Relationship Id="rId5" Type="http://schemas.openxmlformats.org/officeDocument/2006/relationships/image" Target="../media/image41.jpeg"/><Relationship Id="rId4" Type="http://schemas.microsoft.com/office/2007/relationships/hdphoto" Target="../media/hdphoto3.wdp"/><Relationship Id="rId9" Type="http://schemas.openxmlformats.org/officeDocument/2006/relationships/image" Target="../media/image44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3.jpeg"/><Relationship Id="rId7" Type="http://schemas.openxmlformats.org/officeDocument/2006/relationships/hyperlink" Target="http://marichka.kiev.ua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hyperlink" Target="http://little.com.ua/pdd" TargetMode="External"/><Relationship Id="rId5" Type="http://schemas.openxmlformats.org/officeDocument/2006/relationships/hyperlink" Target="http://www.vashamashina.ru/statistics_traffic_accident.html" TargetMode="External"/><Relationship Id="rId4" Type="http://schemas.microsoft.com/office/2007/relationships/hdphoto" Target="../media/hdphoto3.wdp"/><Relationship Id="rId9" Type="http://schemas.openxmlformats.org/officeDocument/2006/relationships/image" Target="../media/image46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diagramColors" Target="../diagrams/colors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QuickStyle" Target="../diagrams/quickStyle2.xml"/><Relationship Id="rId17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gif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11" Type="http://schemas.openxmlformats.org/officeDocument/2006/relationships/diagramLayout" Target="../diagrams/layout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4.gif"/><Relationship Id="rId10" Type="http://schemas.openxmlformats.org/officeDocument/2006/relationships/diagramData" Target="../diagrams/data2.xml"/><Relationship Id="rId4" Type="http://schemas.openxmlformats.org/officeDocument/2006/relationships/diagramLayout" Target="../diagrams/layout1.xml"/><Relationship Id="rId9" Type="http://schemas.microsoft.com/office/2007/relationships/hdphoto" Target="../media/hdphoto3.wdp"/><Relationship Id="rId14" Type="http://schemas.microsoft.com/office/2007/relationships/diagramDrawing" Target="../diagrams/drawing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3.jpeg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gif"/><Relationship Id="rId4" Type="http://schemas.microsoft.com/office/2007/relationships/hdphoto" Target="../media/hdphoto3.wdp"/><Relationship Id="rId9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3.jpeg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4.gif"/><Relationship Id="rId5" Type="http://schemas.openxmlformats.org/officeDocument/2006/relationships/image" Target="../media/image13.jpe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9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20.gif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3.jpeg"/><Relationship Id="rId7" Type="http://schemas.openxmlformats.org/officeDocument/2006/relationships/image" Target="../media/image22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microsoft.com/office/2007/relationships/hdphoto" Target="../media/hdphoto4.wdp"/><Relationship Id="rId5" Type="http://schemas.openxmlformats.org/officeDocument/2006/relationships/image" Target="../media/image21.png"/><Relationship Id="rId4" Type="http://schemas.microsoft.com/office/2007/relationships/hdphoto" Target="../media/hdphoto3.wdp"/><Relationship Id="rId9" Type="http://schemas.openxmlformats.org/officeDocument/2006/relationships/image" Target="../media/image2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6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microsoft.com/office/2007/relationships/hdphoto" Target="../media/hdphoto5.wdp"/><Relationship Id="rId5" Type="http://schemas.openxmlformats.org/officeDocument/2006/relationships/image" Target="../media/image25.jpe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3.jpeg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microsoft.com/office/2007/relationships/hdphoto" Target="../media/hdphoto6.wdp"/><Relationship Id="rId5" Type="http://schemas.openxmlformats.org/officeDocument/2006/relationships/image" Target="../media/image27.jpeg"/><Relationship Id="rId4" Type="http://schemas.microsoft.com/office/2007/relationships/hdphoto" Target="../media/hdphoto3.wdp"/><Relationship Id="rId9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pedsovet.su/_ld/459/09511909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155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istrator\Documents\img1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8066" t="5432" r="4523" b="4851"/>
          <a:stretch/>
        </p:blipFill>
        <p:spPr bwMode="auto">
          <a:xfrm>
            <a:off x="1476608" y="638070"/>
            <a:ext cx="7127840" cy="6016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4416062" y="753553"/>
            <a:ext cx="4167635" cy="12877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«Водитель. </a:t>
            </a:r>
            <a:endParaRPr lang="ru-RU" sz="3600" kern="10" spc="720" dirty="0" smtClean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  <a:p>
            <a:pPr algn="ctr"/>
            <a:r>
              <a:rPr lang="ru-RU" sz="3600" kern="10" spc="72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 Дорога</a:t>
            </a:r>
            <a:r>
              <a:rPr lang="ru-RU" sz="3600" kern="10" spc="72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. </a:t>
            </a:r>
            <a:endParaRPr lang="ru-RU" sz="3600" kern="10" spc="720" dirty="0" smtClean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  <a:p>
            <a:pPr algn="ctr"/>
            <a:r>
              <a:rPr lang="ru-RU" sz="3600" kern="10" spc="72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  Пешеход»</a:t>
            </a:r>
            <a:endParaRPr lang="ru-RU" sz="3600" kern="10" spc="72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5148064" y="5605563"/>
            <a:ext cx="3221036" cy="7163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400" b="1" i="1" kern="1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Автор</a:t>
            </a:r>
            <a:r>
              <a:rPr lang="ru-RU" sz="1400" b="1" i="1" kern="10" spc="0" dirty="0" smtClean="0">
                <a:ln w="9525">
                  <a:solidFill>
                    <a:srgbClr val="C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Times New Roman"/>
                <a:cs typeface="Times New Roman"/>
              </a:rPr>
              <a:t>:</a:t>
            </a:r>
          </a:p>
          <a:p>
            <a:pPr algn="ctr" rtl="0"/>
            <a:r>
              <a:rPr lang="ru-RU" sz="1400" b="1" i="1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Times New Roman"/>
                <a:cs typeface="Times New Roman"/>
              </a:rPr>
              <a:t> </a:t>
            </a:r>
            <a:r>
              <a:rPr lang="ru-RU" sz="1400" b="1" i="1" kern="1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Times New Roman"/>
                <a:cs typeface="Times New Roman"/>
              </a:rPr>
              <a:t>Журавлёва </a:t>
            </a:r>
            <a:r>
              <a:rPr lang="ru-RU" sz="1400" b="1" i="1" kern="1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Times New Roman"/>
                <a:cs typeface="Times New Roman"/>
              </a:rPr>
              <a:t>Ольга Михайловна, </a:t>
            </a:r>
          </a:p>
          <a:p>
            <a:pPr algn="ctr" rtl="0"/>
            <a:r>
              <a:rPr lang="ru-RU" sz="1400" b="1" i="1" kern="1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2060"/>
                </a:solidFill>
                <a:latin typeface="Times New Roman"/>
                <a:cs typeface="Times New Roman"/>
              </a:rPr>
              <a:t>учитель начальных классов</a:t>
            </a:r>
            <a:endParaRPr lang="ru-RU" sz="1400" b="1" i="1" kern="10" spc="0" dirty="0">
              <a:ln w="9525">
                <a:solidFill>
                  <a:srgbClr val="002060"/>
                </a:solidFill>
                <a:round/>
                <a:headEnd/>
                <a:tailEnd/>
              </a:ln>
              <a:solidFill>
                <a:srgbClr val="00206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3851920" y="6517853"/>
            <a:ext cx="1203325" cy="273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Arial Black"/>
              </a:rPr>
              <a:t>Старый Оскол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/>
                <a:latin typeface="Arial Black"/>
              </a:rPr>
              <a:t>2017</a:t>
            </a:r>
            <a:endParaRPr lang="ru-RU" sz="3600" kern="10" spc="0" dirty="0">
              <a:ln w="9525">
                <a:solidFill>
                  <a:srgbClr val="002060"/>
                </a:solidFill>
                <a:round/>
                <a:headEnd/>
                <a:tailEnd/>
              </a:ln>
              <a:solidFill>
                <a:srgbClr val="002060"/>
              </a:solidFill>
              <a:effectLst/>
              <a:latin typeface="Arial Black"/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553315" y="116632"/>
            <a:ext cx="601850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5"/>
              </a:avLst>
            </a:prstTxWarp>
          </a:bodyPr>
          <a:lstStyle/>
          <a:p>
            <a:pPr algn="ctr" rtl="0"/>
            <a:r>
              <a:rPr lang="ru-RU" sz="1600" b="1" kern="10" dirty="0" smtClean="0">
                <a:ln w="12700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Муниципальное бюджетное общеобразовательное учреждение</a:t>
            </a:r>
          </a:p>
          <a:p>
            <a:pPr algn="ctr" rtl="0"/>
            <a:r>
              <a:rPr lang="ru-RU" sz="1600" b="1" kern="10" dirty="0" smtClean="0">
                <a:ln w="12700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"Основная общеобразовательная Незнамовская школа"</a:t>
            </a:r>
            <a:endParaRPr lang="ru-RU" sz="1600" b="1" kern="10" dirty="0">
              <a:ln w="12700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00"/>
    </mc:Choice>
    <mc:Fallback xmlns="">
      <p:transition spd="slow" advTm="14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6" grpId="0"/>
      <p:bldP spid="102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1600" y="476672"/>
            <a:ext cx="691276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n-lt"/>
              </a:rPr>
              <a:t>                      </a:t>
            </a:r>
            <a:r>
              <a:rPr lang="ru-RU" sz="32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Правило 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Будь 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внимательным, не отвлекайся!»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www.privetsochi.ru/uploads/images/00/15/81/2017/08/27/25e0f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5606" t="13898" r="13107"/>
          <a:stretch>
            <a:fillRect/>
          </a:stretch>
        </p:blipFill>
        <p:spPr bwMode="auto">
          <a:xfrm>
            <a:off x="2339752" y="1844824"/>
            <a:ext cx="4392488" cy="3284232"/>
          </a:xfrm>
          <a:prstGeom prst="rect">
            <a:avLst/>
          </a:prstGeom>
          <a:noFill/>
        </p:spPr>
      </p:pic>
      <p:pic>
        <p:nvPicPr>
          <p:cNvPr id="8196" name="Picture 4" descr="http://img0.liveinternet.ru/images/attach/c/4/78/642/78642868_large_letelka_notuy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1950910"/>
            <a:ext cx="1224136" cy="146896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15"/>
    </mc:Choice>
    <mc:Fallback xmlns="">
      <p:transition spd="slow" advTm="81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47664" y="620688"/>
            <a:ext cx="6357982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Правило 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«Береги свою жизнь»</a:t>
            </a:r>
          </a:p>
        </p:txBody>
      </p:sp>
      <p:sp>
        <p:nvSpPr>
          <p:cNvPr id="7170" name="AutoShape 2" descr="https://fs00.infourok.ru/images/doc/302/301753/img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://shumshool.ucoz.ru/_si/0/7546828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5512" t="4851" r="14951" b="9051"/>
          <a:stretch>
            <a:fillRect/>
          </a:stretch>
        </p:blipFill>
        <p:spPr bwMode="auto">
          <a:xfrm>
            <a:off x="5292080" y="3212976"/>
            <a:ext cx="2852219" cy="2315663"/>
          </a:xfrm>
          <a:prstGeom prst="rect">
            <a:avLst/>
          </a:prstGeom>
          <a:noFill/>
        </p:spPr>
      </p:pic>
      <p:pic>
        <p:nvPicPr>
          <p:cNvPr id="7173" name="Picture 5" descr="C:\Users\administrator\Documents\img15 (1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24013" t="32150" r="17713" b="15350"/>
          <a:stretch>
            <a:fillRect/>
          </a:stretch>
        </p:blipFill>
        <p:spPr bwMode="auto">
          <a:xfrm>
            <a:off x="1763688" y="1628800"/>
            <a:ext cx="3960440" cy="2675973"/>
          </a:xfrm>
          <a:prstGeom prst="rect">
            <a:avLst/>
          </a:prstGeom>
          <a:noFill/>
        </p:spPr>
      </p:pic>
      <p:pic>
        <p:nvPicPr>
          <p:cNvPr id="3074" name="Picture 2" descr="http://www.gifki.org/data/media/1125/ezda-na-velosipede-animatsionnaya-kartinka-0030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81128"/>
            <a:ext cx="1187574" cy="791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animashki.kak2z.org/pic/23/ludia-2289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329" y="2785447"/>
            <a:ext cx="1644634" cy="128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08"/>
    </mc:Choice>
    <mc:Fallback xmlns="">
      <p:transition spd="slow" advTm="106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620688"/>
            <a:ext cx="6286544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32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Правило  7</a:t>
            </a:r>
          </a:p>
          <a:p>
            <a:pPr>
              <a:defRPr/>
            </a:pP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«Учись предвидеть опасности </a:t>
            </a:r>
          </a:p>
          <a:p>
            <a:pPr>
              <a:defRPr/>
            </a:pP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на дороге»</a:t>
            </a:r>
          </a:p>
        </p:txBody>
      </p:sp>
      <p:pic>
        <p:nvPicPr>
          <p:cNvPr id="6146" name="Picture 2" descr="http://microbik.ru/dostc/%D0%9A%D0%BB%D0%B0%D1%81%D1%81%D0%BD%D1%8B%D0%B9+%D1%87%D0%B0%D1%81+%D0%BF%D0%BE+%D0%BF%D0%B4%D0%B4+%D1%86%D0%B5%D0%BB%D1%8Cc/182433_html_m75d8cd8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963" t="3452" r="4659" b="5070"/>
          <a:stretch>
            <a:fillRect/>
          </a:stretch>
        </p:blipFill>
        <p:spPr bwMode="auto">
          <a:xfrm>
            <a:off x="4644008" y="3501008"/>
            <a:ext cx="3195525" cy="1728192"/>
          </a:xfrm>
          <a:prstGeom prst="rect">
            <a:avLst/>
          </a:prstGeom>
          <a:noFill/>
        </p:spPr>
      </p:pic>
      <p:pic>
        <p:nvPicPr>
          <p:cNvPr id="6148" name="Picture 4" descr="http://chupino.caduk.ru/images/clip_image01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3787662" cy="1656184"/>
          </a:xfrm>
          <a:prstGeom prst="rect">
            <a:avLst/>
          </a:prstGeom>
          <a:noFill/>
        </p:spPr>
      </p:pic>
      <p:pic>
        <p:nvPicPr>
          <p:cNvPr id="6150" name="Picture 6" descr="http://animo2.ucoz.ru/_ph/77/2/526886870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73932">
            <a:off x="6044474" y="3317298"/>
            <a:ext cx="2032620" cy="203262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1"/>
    </mc:Choice>
    <mc:Fallback xmlns="">
      <p:transition spd="slow" advTm="101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548680"/>
            <a:ext cx="607223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Правило  </a:t>
            </a:r>
            <a:r>
              <a:rPr lang="ru-RU" sz="32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«Сигналы светофора»</a:t>
            </a:r>
            <a:endParaRPr lang="ru-RU" sz="28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2987824" y="2204864"/>
            <a:ext cx="68397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в школу  нам  дойти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дорогу  перейти.                                                  Нам поможет  светофор, </a:t>
            </a:r>
            <a:endParaRPr lang="ru-RU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всех  бед  избавит  он!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9" name="Picture 9" descr="http://kartinki-vernisazh.ru/_ph/79/1/633863767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3342590"/>
            <a:ext cx="1384548" cy="1661459"/>
          </a:xfrm>
          <a:prstGeom prst="rect">
            <a:avLst/>
          </a:prstGeom>
          <a:noFill/>
        </p:spPr>
      </p:pic>
      <p:pic>
        <p:nvPicPr>
          <p:cNvPr id="9" name="Рисунок 6" descr="4724b299125d23ce8ebc609554f3edeb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29" y="1532166"/>
            <a:ext cx="1134587" cy="285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43"/>
    </mc:Choice>
    <mc:Fallback xmlns="">
      <p:transition spd="slow" advTm="110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1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8"/>
          <p:cNvSpPr txBox="1">
            <a:spLocks/>
          </p:cNvSpPr>
          <p:nvPr/>
        </p:nvSpPr>
        <p:spPr>
          <a:xfrm>
            <a:off x="827584" y="980728"/>
            <a:ext cx="7521575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ПОМНИ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ПРАВИЛА ДОРОГ, </a:t>
            </a:r>
            <a:b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БУДЕШЬ ЖИВ ТЫ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И ЗДОРОВ!</a:t>
            </a:r>
            <a:endParaRPr kumimoji="0" lang="ru-RU" sz="35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4098" name="Picture 2" descr="http://kortobrazovanie.ucoz.ru/novosty2/5555-1-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4596880" cy="1978835"/>
          </a:xfrm>
          <a:prstGeom prst="rect">
            <a:avLst/>
          </a:prstGeom>
          <a:noFill/>
        </p:spPr>
      </p:pic>
      <p:pic>
        <p:nvPicPr>
          <p:cNvPr id="4102" name="Picture 6" descr="http://justclickit.ru/flash/other/other%20(554)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4725144"/>
            <a:ext cx="864096" cy="864096"/>
          </a:xfrm>
          <a:prstGeom prst="rect">
            <a:avLst/>
          </a:prstGeom>
          <a:noFill/>
        </p:spPr>
      </p:pic>
      <p:pic>
        <p:nvPicPr>
          <p:cNvPr id="4104" name="Picture 8" descr="http://www.gifki.org/data/media/68/dorozhnyy-ukazatel-i-dorozhnyy-znak-animatsionnaya-kartinka-014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3933056"/>
            <a:ext cx="864096" cy="864096"/>
          </a:xfrm>
          <a:prstGeom prst="rect">
            <a:avLst/>
          </a:prstGeom>
          <a:noFill/>
        </p:spPr>
      </p:pic>
      <p:pic>
        <p:nvPicPr>
          <p:cNvPr id="4106" name="Picture 10" descr="http://www.gifki.org/data/media/68/dorozhnyy-ukazatel-i-dorozhnyy-znak-animatsionnaya-kartinka-0142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83768" y="3140968"/>
            <a:ext cx="864096" cy="79208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26"/>
    </mc:Choice>
    <mc:Fallback xmlns="">
      <p:transition spd="slow" advTm="126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476672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 презентации   использовались: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96499" y="1031815"/>
            <a:ext cx="621509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FF"/>
                </a:solidFill>
                <a:latin typeface="Century Schoolbook"/>
                <a:hlinkClick r:id="rId5"/>
              </a:rPr>
              <a:t>1. </a:t>
            </a:r>
            <a:r>
              <a:rPr lang="en-US" sz="2000" dirty="0">
                <a:solidFill>
                  <a:srgbClr val="0000FF"/>
                </a:solidFill>
                <a:latin typeface="Century Schoolbook"/>
                <a:hlinkClick r:id="rId5"/>
              </a:rPr>
              <a:t>http://</a:t>
            </a:r>
            <a:r>
              <a:rPr lang="en-US" sz="2000" dirty="0" smtClean="0">
                <a:solidFill>
                  <a:srgbClr val="0000FF"/>
                </a:solidFill>
                <a:latin typeface="Century Schoolbook"/>
                <a:hlinkClick r:id="rId5"/>
              </a:rPr>
              <a:t>42.gibdd.ru/2306.htm</a:t>
            </a:r>
            <a:endParaRPr lang="ru-RU" sz="2000" dirty="0" smtClean="0">
              <a:solidFill>
                <a:srgbClr val="0000FF"/>
              </a:solidFill>
              <a:latin typeface="Century Schoolbook"/>
              <a:hlinkClick r:id="rId5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FF"/>
                </a:solidFill>
                <a:latin typeface="Century Schoolbook"/>
                <a:hlinkClick r:id="rId5"/>
              </a:rPr>
              <a:t>2.</a:t>
            </a:r>
            <a:r>
              <a:rPr lang="en-US" sz="2000" dirty="0" smtClean="0">
                <a:solidFill>
                  <a:srgbClr val="0000FF"/>
                </a:solidFill>
                <a:latin typeface="Century Schoolbook"/>
                <a:hlinkClick r:id="rId5"/>
              </a:rPr>
              <a:t>http://www.vashamashina.ru/statistics_traffic_</a:t>
            </a:r>
            <a:endParaRPr lang="ru-RU" sz="2000" dirty="0" smtClean="0">
              <a:solidFill>
                <a:srgbClr val="0000FF"/>
              </a:solidFill>
              <a:latin typeface="Century Schoolbook"/>
              <a:hlinkClick r:id="rId5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FF"/>
                </a:solidFill>
                <a:latin typeface="Century Schoolbook"/>
                <a:hlinkClick r:id="rId5"/>
              </a:rPr>
              <a:t>accident.html</a:t>
            </a:r>
            <a:endParaRPr lang="ru-RU" sz="2000" dirty="0" smtClean="0">
              <a:solidFill>
                <a:srgbClr val="0000FF"/>
              </a:solidFill>
              <a:latin typeface="Century Schoolbook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FF"/>
                </a:solidFill>
                <a:latin typeface="Century Schoolbook"/>
              </a:rPr>
              <a:t>3. </a:t>
            </a:r>
            <a:r>
              <a:rPr lang="en-US" sz="2000" dirty="0">
                <a:solidFill>
                  <a:srgbClr val="0000FF"/>
                </a:solidFill>
                <a:latin typeface="Century Schoolbook"/>
                <a:hlinkClick r:id="rId6"/>
              </a:rPr>
              <a:t>http://</a:t>
            </a:r>
            <a:r>
              <a:rPr lang="en-US" sz="2000" dirty="0" smtClean="0">
                <a:solidFill>
                  <a:srgbClr val="0000FF"/>
                </a:solidFill>
                <a:latin typeface="Century Schoolbook"/>
                <a:hlinkClick r:id="rId6"/>
              </a:rPr>
              <a:t>little.com.ua/pdd</a:t>
            </a:r>
            <a:endParaRPr lang="ru-RU" sz="2000" dirty="0" smtClean="0">
              <a:solidFill>
                <a:srgbClr val="0000FF"/>
              </a:solidFill>
              <a:latin typeface="Century Schoolbook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FF"/>
                </a:solidFill>
                <a:latin typeface="Century Schoolbook"/>
              </a:rPr>
              <a:t>4. </a:t>
            </a:r>
            <a:r>
              <a:rPr lang="en-US" sz="2000" dirty="0">
                <a:solidFill>
                  <a:srgbClr val="0000FF"/>
                </a:solidFill>
                <a:latin typeface="Century Schoolbook"/>
                <a:hlinkClick r:id="rId7"/>
              </a:rPr>
              <a:t>http://</a:t>
            </a:r>
            <a:r>
              <a:rPr lang="en-US" sz="2000" dirty="0" smtClean="0">
                <a:solidFill>
                  <a:srgbClr val="0000FF"/>
                </a:solidFill>
                <a:latin typeface="Century Schoolbook"/>
                <a:hlinkClick r:id="rId7"/>
              </a:rPr>
              <a:t>marichka.kiev.ua</a:t>
            </a:r>
            <a:endParaRPr lang="ru-RU" sz="2000" dirty="0" smtClean="0">
              <a:solidFill>
                <a:srgbClr val="0000FF"/>
              </a:solidFill>
              <a:latin typeface="Century Schoolbook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00FF"/>
                </a:solidFill>
                <a:latin typeface="Century Schoolbook"/>
              </a:rPr>
              <a:t>5. </a:t>
            </a:r>
            <a:r>
              <a:rPr lang="en-US" sz="2000" dirty="0" smtClean="0">
                <a:solidFill>
                  <a:srgbClr val="0000FF"/>
                </a:solidFill>
                <a:latin typeface="Century Schoolbook"/>
              </a:rPr>
              <a:t>http</a:t>
            </a:r>
            <a:r>
              <a:rPr lang="en-US" sz="2000" dirty="0">
                <a:solidFill>
                  <a:srgbClr val="0000FF"/>
                </a:solidFill>
                <a:latin typeface="Century Schoolbook"/>
              </a:rPr>
              <a:t>://</a:t>
            </a:r>
            <a:r>
              <a:rPr lang="en-US" sz="2000" dirty="0" smtClean="0">
                <a:solidFill>
                  <a:srgbClr val="0000FF"/>
                </a:solidFill>
                <a:latin typeface="Century Schoolbook"/>
              </a:rPr>
              <a:t>www.knigge.ru</a:t>
            </a:r>
            <a:r>
              <a:rPr lang="ru-RU" sz="2000" dirty="0" smtClean="0">
                <a:solidFill>
                  <a:srgbClr val="0000FF"/>
                </a:solidFill>
                <a:latin typeface="Century Schoolbook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entury Schoolbook"/>
              </a:rPr>
              <a:t>/obshestvenni_transport.</a:t>
            </a:r>
            <a:r>
              <a:rPr lang="ru-RU" sz="2000" dirty="0" smtClean="0">
                <a:solidFill>
                  <a:srgbClr val="0000FF"/>
                </a:solidFill>
                <a:latin typeface="Century Schoolbook"/>
              </a:rPr>
              <a:t>  </a:t>
            </a:r>
            <a:r>
              <a:rPr lang="en-US" sz="2000" dirty="0" smtClean="0">
                <a:solidFill>
                  <a:srgbClr val="0000FF"/>
                </a:solidFill>
                <a:latin typeface="Century Schoolbook"/>
              </a:rPr>
              <a:t>html</a:t>
            </a:r>
            <a:endParaRPr lang="en-US" sz="2000" dirty="0">
              <a:solidFill>
                <a:srgbClr val="0000FF"/>
              </a:solidFill>
              <a:latin typeface="Century Schoolbook"/>
            </a:endParaRPr>
          </a:p>
          <a:p>
            <a:endParaRPr lang="en-US" sz="2000" dirty="0">
              <a:solidFill>
                <a:prstClr val="black"/>
              </a:solidFill>
              <a:latin typeface="Century Schoolbook"/>
            </a:endParaRPr>
          </a:p>
          <a:p>
            <a:endParaRPr lang="en-US" dirty="0">
              <a:solidFill>
                <a:prstClr val="black"/>
              </a:solidFill>
              <a:latin typeface="Century Schoolbook"/>
            </a:endParaRPr>
          </a:p>
          <a:p>
            <a:endParaRPr lang="ru-RU" dirty="0">
              <a:solidFill>
                <a:prstClr val="black"/>
              </a:solidFill>
              <a:latin typeface="Century Schoolbook"/>
            </a:endParaRPr>
          </a:p>
        </p:txBody>
      </p:sp>
      <p:pic>
        <p:nvPicPr>
          <p:cNvPr id="1030" name="Picture 6" descr="http://omp.ucoz.com/_tbkp/011/bf66887545b2b86881799ceb4cf8d9dd-1-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330270"/>
            <a:ext cx="5472608" cy="68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klass.photolandiya.ru/img-q5y5x5n4g40414y5a4o4i4i506x5b4t2r4z5/upload/comments/1aebe9d3385fee12bbdc91f888d65603.jpg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73016"/>
            <a:ext cx="4150618" cy="175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92"/>
    </mc:Choice>
    <mc:Fallback xmlns="">
      <p:transition spd="slow" advTm="91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1124744"/>
            <a:ext cx="6894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Если правила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движенья ты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 знаешь до сих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пор,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Мы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начать с тобой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готовы очень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нужный разговор!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2051720" y="1916832"/>
          <a:ext cx="5375920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5122" name="Picture 2" descr="http://smileoff.net/Materials/_info_anime_smile/34409.gif"/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692" y="2780928"/>
            <a:ext cx="936104" cy="128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gifki.org/data/media/106/muzhchina-animatsionnaya-kartinka-0316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71395" y="2780928"/>
            <a:ext cx="9334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https://otvet.imgsmail.ru/download/12850878_863452478b08a72d9b7cf8e5d4ee9f85_80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1" name="Picture 11" descr="E:\12850878_863452478b08a72d9b7cf8e5d4ee9f85_800.g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578" y="2076087"/>
            <a:ext cx="1408726" cy="125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89"/>
    </mc:Choice>
    <mc:Fallback xmlns="">
      <p:transition spd="slow" advTm="171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10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203848" y="1052736"/>
            <a:ext cx="64087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Очень  много  знаков  разных: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Синих,  жёлтых, белых, красных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Знать  должны  и стар и мал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Мир  не просто  их  создал.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7" descr="7"/>
          <p:cNvPicPr>
            <a:picLocks noChangeAspect="1" noChangeArrowheads="1"/>
          </p:cNvPicPr>
          <p:nvPr/>
        </p:nvPicPr>
        <p:blipFill>
          <a:blip r:embed="rId5" cstate="print">
            <a:lum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1372" y="3717032"/>
            <a:ext cx="4539179" cy="1538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3456384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http://www.gifki.org/data/media/68/dorozhnyy-ukazatel-i-dorozhnyy-znak-animatsionnaya-kartinka-001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04171"/>
            <a:ext cx="1224136" cy="106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gifki.org/data/media/68/dorozhnyy-ukazatel-i-dorozhnyy-znak-animatsionnaya-kartinka-0051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765" y="2492897"/>
            <a:ext cx="1265461" cy="110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gifki.org/data/media/68/dorozhnyy-ukazatel-i-dorozhnyy-znak-animatsionnaya-kartinka-0043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793" y="2492897"/>
            <a:ext cx="1244482" cy="108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www.gifki.org/data/media/68/dorozhnyy-ukazatel-i-dorozhnyy-znak-animatsionnaya-kartinka-0056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580" y="1250245"/>
            <a:ext cx="1286777" cy="112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99"/>
    </mc:Choice>
    <mc:Fallback xmlns="">
      <p:transition spd="slow" advTm="176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1124744"/>
            <a:ext cx="5112568" cy="1264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>
                <a:solidFill>
                  <a:srgbClr val="FF0000"/>
                </a:solidFill>
                <a:latin typeface="Comic Sans MS" pitchFamily="66" charset="0"/>
              </a:rPr>
              <a:t>Запрещают знаки</a:t>
            </a: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>
                <a:solidFill>
                  <a:srgbClr val="008000"/>
                </a:solidFill>
                <a:latin typeface="Comic Sans MS" pitchFamily="66" charset="0"/>
              </a:rPr>
              <a:t>Разное движение: обгоны, поворот-</a:t>
            </a: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>
                <a:solidFill>
                  <a:srgbClr val="008000"/>
                </a:solidFill>
                <a:latin typeface="Comic Sans MS" pitchFamily="66" charset="0"/>
              </a:rPr>
              <a:t>И в красные кружочки </a:t>
            </a: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>
                <a:solidFill>
                  <a:srgbClr val="008000"/>
                </a:solidFill>
                <a:latin typeface="Comic Sans MS" pitchFamily="66" charset="0"/>
              </a:rPr>
              <a:t>Обводит их народ.</a:t>
            </a:r>
          </a:p>
        </p:txBody>
      </p:sp>
      <p:pic>
        <p:nvPicPr>
          <p:cNvPr id="14339" name="Picture 3" descr="C:\Users\administrator\Documents\img4.jpg"/>
          <p:cNvPicPr>
            <a:picLocks noChangeAspect="1" noChangeArrowheads="1"/>
          </p:cNvPicPr>
          <p:nvPr/>
        </p:nvPicPr>
        <p:blipFill>
          <a:blip r:embed="rId5" cstate="print"/>
          <a:srcRect t="52860" b="6294"/>
          <a:stretch>
            <a:fillRect/>
          </a:stretch>
        </p:blipFill>
        <p:spPr bwMode="auto">
          <a:xfrm>
            <a:off x="3942958" y="4077072"/>
            <a:ext cx="3976905" cy="1218306"/>
          </a:xfrm>
          <a:prstGeom prst="rect">
            <a:avLst/>
          </a:prstGeom>
          <a:noFill/>
        </p:spPr>
      </p:pic>
      <p:pic>
        <p:nvPicPr>
          <p:cNvPr id="14340" name="Picture 4" descr="C:\Users\administrator\Documents\img4.jpg"/>
          <p:cNvPicPr>
            <a:picLocks noChangeAspect="1" noChangeArrowheads="1"/>
          </p:cNvPicPr>
          <p:nvPr/>
        </p:nvPicPr>
        <p:blipFill>
          <a:blip r:embed="rId5" cstate="print"/>
          <a:srcRect t="10399" b="50452"/>
          <a:stretch>
            <a:fillRect/>
          </a:stretch>
        </p:blipFill>
        <p:spPr bwMode="auto">
          <a:xfrm>
            <a:off x="1403648" y="2613629"/>
            <a:ext cx="4248472" cy="1247419"/>
          </a:xfrm>
          <a:prstGeom prst="rect">
            <a:avLst/>
          </a:prstGeom>
          <a:noFill/>
        </p:spPr>
      </p:pic>
      <p:pic>
        <p:nvPicPr>
          <p:cNvPr id="7170" name="Picture 2" descr="http://www.shtockman.com/files/uploads/1295855767_20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574" y="2622858"/>
            <a:ext cx="1055210" cy="95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gifki.org/data/media/1615/dorozhnyy-i-ulichnyy-znak-animatsionnaya-kartinka-003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64088" y="4077073"/>
            <a:ext cx="1271920" cy="103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gifgratis.net/gifs_animes/sigaux_routier/112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009" y="2756705"/>
            <a:ext cx="1175130" cy="1175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59"/>
    </mc:Choice>
    <mc:Fallback xmlns="">
      <p:transition spd="slow" advTm="132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1124744"/>
            <a:ext cx="5400600" cy="1264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>
                <a:solidFill>
                  <a:srgbClr val="FF0066"/>
                </a:solidFill>
                <a:latin typeface="Comic Sans MS" pitchFamily="66" charset="0"/>
              </a:rPr>
              <a:t>А ещё есть знаки- добрые друзья: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>
                <a:solidFill>
                  <a:srgbClr val="FF0066"/>
                </a:solidFill>
                <a:latin typeface="Comic Sans MS" pitchFamily="66" charset="0"/>
              </a:rPr>
              <a:t>Укажут направления вашего движения,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>
                <a:solidFill>
                  <a:srgbClr val="FF0066"/>
                </a:solidFill>
                <a:latin typeface="Comic Sans MS" pitchFamily="66" charset="0"/>
              </a:rPr>
              <a:t>Где поесть, заправиться, поспать,</a:t>
            </a: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b="1" kern="0" dirty="0">
                <a:solidFill>
                  <a:srgbClr val="FF0066"/>
                </a:solidFill>
                <a:latin typeface="Comic Sans MS" pitchFamily="66" charset="0"/>
              </a:rPr>
              <a:t>И как в деревню к бабушке попасть.</a:t>
            </a:r>
          </a:p>
        </p:txBody>
      </p:sp>
      <p:pic>
        <p:nvPicPr>
          <p:cNvPr id="6" name="Picture 22" descr="Untitled-1 copy"/>
          <p:cNvPicPr>
            <a:picLocks noChangeAspect="1" noChangeArrowheads="1"/>
          </p:cNvPicPr>
          <p:nvPr/>
        </p:nvPicPr>
        <p:blipFill>
          <a:blip r:embed="rId5" cstate="print">
            <a:lum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05064"/>
            <a:ext cx="4536430" cy="136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" name="Picture 1" descr="C:\Users\administrator\Documents\slide_3.jpg"/>
          <p:cNvPicPr>
            <a:picLocks noChangeAspect="1" noChangeArrowheads="1"/>
          </p:cNvPicPr>
          <p:nvPr/>
        </p:nvPicPr>
        <p:blipFill>
          <a:blip r:embed="rId6" cstate="print"/>
          <a:srcRect l="7476" t="18500" r="10626" b="47900"/>
          <a:stretch>
            <a:fillRect/>
          </a:stretch>
        </p:blipFill>
        <p:spPr bwMode="auto">
          <a:xfrm>
            <a:off x="1403648" y="2564904"/>
            <a:ext cx="4176464" cy="1285066"/>
          </a:xfrm>
          <a:prstGeom prst="rect">
            <a:avLst/>
          </a:prstGeom>
          <a:noFill/>
        </p:spPr>
      </p:pic>
      <p:pic>
        <p:nvPicPr>
          <p:cNvPr id="8" name="Picture 4" descr="http://animo2.ucoz.ru/_ph/41/2/409461700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121" y="2645835"/>
            <a:ext cx="1008112" cy="102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98"/>
    </mc:Choice>
    <mc:Fallback xmlns="">
      <p:transition spd="slow" advTm="141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2771800" y="1124744"/>
            <a:ext cx="367240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Ах, как  трудно  нам познать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 движения.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об этом надо  знать,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Всем без исключения!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251520" y="1775519"/>
            <a:ext cx="13067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67544" y="23488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Правило 1</a:t>
            </a: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«Дорога только для машин»</a:t>
            </a:r>
          </a:p>
        </p:txBody>
      </p:sp>
      <p:pic>
        <p:nvPicPr>
          <p:cNvPr id="12302" name="Picture 14" descr="http://www.gifki.org/data/media/67/mashina-i-avtomobil-animatsionnaya-kartinka-047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3861048"/>
            <a:ext cx="5544616" cy="144016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69"/>
    </mc:Choice>
    <mc:Fallback xmlns="">
      <p:transition spd="slow" advTm="110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11560" y="404664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Правило 2</a:t>
            </a: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«Иди только по тротуару»</a:t>
            </a:r>
          </a:p>
        </p:txBody>
      </p:sp>
      <p:pic>
        <p:nvPicPr>
          <p:cNvPr id="11272" name="Picture 8" descr="C:\Users\administrator\Documents\errand-20clipart-26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t="49806"/>
          <a:stretch>
            <a:fillRect/>
          </a:stretch>
        </p:blipFill>
        <p:spPr bwMode="auto">
          <a:xfrm>
            <a:off x="2339752" y="3573016"/>
            <a:ext cx="5544616" cy="1521718"/>
          </a:xfrm>
          <a:prstGeom prst="rect">
            <a:avLst/>
          </a:prstGeom>
          <a:noFill/>
        </p:spPr>
      </p:pic>
      <p:pic>
        <p:nvPicPr>
          <p:cNvPr id="11276" name="Picture 12" descr="http://justclickit.ru/flash/line/line%20(1236)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2204864"/>
            <a:ext cx="5400600" cy="1224136"/>
          </a:xfrm>
          <a:prstGeom prst="rect">
            <a:avLst/>
          </a:prstGeom>
          <a:noFill/>
        </p:spPr>
      </p:pic>
      <p:pic>
        <p:nvPicPr>
          <p:cNvPr id="11266" name="Picture 2" descr="http://www.gifki.org/data/media/1446/pokemon-animatsionnaya-kartinka-001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61627">
            <a:off x="2483768" y="3284984"/>
            <a:ext cx="6002835" cy="1235200"/>
          </a:xfrm>
          <a:prstGeom prst="rect">
            <a:avLst/>
          </a:prstGeom>
          <a:noFill/>
        </p:spPr>
      </p:pic>
      <p:pic>
        <p:nvPicPr>
          <p:cNvPr id="11274" name="Picture 10" descr="http://sunveter.ru/uploads/posts/2015-02/1424982066_sun22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2492896"/>
            <a:ext cx="1399233" cy="135525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76"/>
    </mc:Choice>
    <mc:Fallback xmlns="">
      <p:transition spd="slow" advTm="113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535885" y="536251"/>
            <a:ext cx="607223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Правило 3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«Не беги через дорогу»</a:t>
            </a:r>
          </a:p>
        </p:txBody>
      </p:sp>
      <p:pic>
        <p:nvPicPr>
          <p:cNvPr id="10242" name="Picture 2" descr="http://ds-solnyshko.ucoz.ru/pravila_pdd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b="7601"/>
          <a:stretch>
            <a:fillRect/>
          </a:stretch>
        </p:blipFill>
        <p:spPr bwMode="auto">
          <a:xfrm>
            <a:off x="2407002" y="2276872"/>
            <a:ext cx="4922912" cy="3411531"/>
          </a:xfrm>
          <a:prstGeom prst="rect">
            <a:avLst/>
          </a:prstGeom>
          <a:noFill/>
        </p:spPr>
      </p:pic>
      <p:pic>
        <p:nvPicPr>
          <p:cNvPr id="10244" name="Picture 4" descr="http://www.gifki.org/data/media/1013/malchik-animatsionnaya-kartinka-005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4139952" y="4221088"/>
            <a:ext cx="1862348" cy="163805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92"/>
    </mc:Choice>
    <mc:Fallback xmlns="">
      <p:transition spd="slow" advTm="87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istrator\Documents\843347_art-36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548680"/>
            <a:ext cx="8229600" cy="1011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Правило 4</a:t>
            </a: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«Переход проезжей части»</a:t>
            </a:r>
            <a:endParaRPr kumimoji="0" lang="ru-RU" sz="2800" b="1" i="0" u="none" strike="noStrike" kern="1200" cap="none" spc="0" normalizeH="0" baseline="0" noProof="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218" name="Picture 2" descr="http://detsad-kalinka.ru/wp-content/uploads/2015/10/igra-pd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123728" y="1916832"/>
            <a:ext cx="2304256" cy="2418269"/>
          </a:xfrm>
          <a:prstGeom prst="rect">
            <a:avLst/>
          </a:prstGeom>
          <a:noFill/>
        </p:spPr>
      </p:pic>
      <p:pic>
        <p:nvPicPr>
          <p:cNvPr id="9227" name="Picture 11" descr="C:\Users\administrator\Documents\depositphotos_7362865-stock-photo-road-hazar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2808312" cy="2745854"/>
          </a:xfrm>
          <a:prstGeom prst="rect">
            <a:avLst/>
          </a:prstGeom>
          <a:noFill/>
        </p:spPr>
      </p:pic>
      <p:pic>
        <p:nvPicPr>
          <p:cNvPr id="9229" name="Picture 13" descr="http://evgen-p.chat.ru/gifs/aagirl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8024" y="3789040"/>
            <a:ext cx="3024336" cy="130415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72"/>
    </mc:Choice>
    <mc:Fallback xmlns="">
      <p:transition spd="slow" advTm="104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8|1.4|1.4|1.9|1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1|1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|1.3|1.4|0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|1.3|1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|1.6|1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|2.6|0.8|0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3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5|1.9|1.5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1|2.1|1.5|1.3|0.9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6|1.2|1.1|1.5|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3|1.5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5|2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|1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1|1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2|1.3|1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270</Words>
  <Application>Microsoft Office PowerPoint</Application>
  <PresentationFormat>Экран (4:3)</PresentationFormat>
  <Paragraphs>63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administrator</dc:creator>
  <cp:lastModifiedBy>User</cp:lastModifiedBy>
  <cp:revision>32</cp:revision>
  <dcterms:created xsi:type="dcterms:W3CDTF">2017-11-27T17:18:34Z</dcterms:created>
  <dcterms:modified xsi:type="dcterms:W3CDTF">2017-12-18T09:03:55Z</dcterms:modified>
</cp:coreProperties>
</file>