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8" r:id="rId2"/>
    <p:sldId id="275" r:id="rId3"/>
    <p:sldId id="313" r:id="rId4"/>
    <p:sldId id="314" r:id="rId5"/>
    <p:sldId id="315" r:id="rId6"/>
    <p:sldId id="309" r:id="rId7"/>
    <p:sldId id="361" r:id="rId8"/>
    <p:sldId id="300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1" r:id="rId18"/>
    <p:sldId id="370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80" r:id="rId27"/>
    <p:sldId id="335" r:id="rId28"/>
    <p:sldId id="350" r:id="rId29"/>
    <p:sldId id="337" r:id="rId30"/>
    <p:sldId id="338" r:id="rId31"/>
    <p:sldId id="334" r:id="rId32"/>
    <p:sldId id="325" r:id="rId33"/>
    <p:sldId id="339" r:id="rId34"/>
    <p:sldId id="340" r:id="rId35"/>
    <p:sldId id="351" r:id="rId36"/>
    <p:sldId id="342" r:id="rId37"/>
    <p:sldId id="382" r:id="rId38"/>
    <p:sldId id="379" r:id="rId39"/>
    <p:sldId id="347" r:id="rId40"/>
    <p:sldId id="348" r:id="rId41"/>
    <p:sldId id="320" r:id="rId42"/>
    <p:sldId id="327" r:id="rId43"/>
    <p:sldId id="328" r:id="rId44"/>
    <p:sldId id="268" r:id="rId45"/>
    <p:sldId id="292" r:id="rId46"/>
    <p:sldId id="352" r:id="rId47"/>
    <p:sldId id="344" r:id="rId48"/>
    <p:sldId id="331" r:id="rId49"/>
    <p:sldId id="383" r:id="rId50"/>
    <p:sldId id="289" r:id="rId51"/>
    <p:sldId id="278" r:id="rId52"/>
    <p:sldId id="293" r:id="rId53"/>
    <p:sldId id="353" r:id="rId54"/>
    <p:sldId id="354" r:id="rId55"/>
    <p:sldId id="273" r:id="rId56"/>
    <p:sldId id="295" r:id="rId57"/>
    <p:sldId id="274" r:id="rId58"/>
    <p:sldId id="297" r:id="rId59"/>
    <p:sldId id="279" r:id="rId60"/>
    <p:sldId id="280" r:id="rId61"/>
    <p:sldId id="281" r:id="rId62"/>
    <p:sldId id="282" r:id="rId63"/>
    <p:sldId id="283" r:id="rId64"/>
    <p:sldId id="356" r:id="rId65"/>
    <p:sldId id="357" r:id="rId66"/>
    <p:sldId id="290" r:id="rId67"/>
    <p:sldId id="284" r:id="rId68"/>
    <p:sldId id="298" r:id="rId69"/>
    <p:sldId id="358" r:id="rId70"/>
    <p:sldId id="359" r:id="rId71"/>
    <p:sldId id="360" r:id="rId72"/>
    <p:sldId id="349" r:id="rId73"/>
    <p:sldId id="285" r:id="rId74"/>
    <p:sldId id="308" r:id="rId75"/>
    <p:sldId id="259" r:id="rId7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79" autoAdjust="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75E98B-53E1-4626-91B9-0BA392E3D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DD8EA6F5-5644-4E69-AD85-D12E7F58804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Одежда </a:t>
          </a:r>
        </a:p>
      </dgm:t>
    </dgm:pt>
    <dgm:pt modelId="{57B1FCA7-E5BD-4E47-A9DB-30B415CA17BC}" type="parTrans" cxnId="{69984E5C-57B0-46FA-80B3-9508D9DCB313}">
      <dgm:prSet/>
      <dgm:spPr/>
      <dgm:t>
        <a:bodyPr/>
        <a:lstStyle/>
        <a:p>
          <a:endParaRPr lang="ru-RU" sz="4800"/>
        </a:p>
      </dgm:t>
    </dgm:pt>
    <dgm:pt modelId="{AB9B9C53-CE15-47F0-AA0E-E572588E3BA3}" type="sibTrans" cxnId="{69984E5C-57B0-46FA-80B3-9508D9DCB313}">
      <dgm:prSet/>
      <dgm:spPr/>
      <dgm:t>
        <a:bodyPr/>
        <a:lstStyle/>
        <a:p>
          <a:endParaRPr lang="ru-RU" sz="4800"/>
        </a:p>
      </dgm:t>
    </dgm:pt>
    <dgm:pt modelId="{A501B32D-F37E-45ED-B71D-4AE07B854FF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Бытовая</a:t>
          </a:r>
        </a:p>
      </dgm:t>
    </dgm:pt>
    <dgm:pt modelId="{395537F2-FF2E-48DF-9F59-EB7E21A4540C}" type="parTrans" cxnId="{9472CC34-4866-40A0-8BFD-AF9266F97915}">
      <dgm:prSet/>
      <dgm:spPr/>
      <dgm:t>
        <a:bodyPr/>
        <a:lstStyle/>
        <a:p>
          <a:endParaRPr lang="ru-RU" sz="4800"/>
        </a:p>
      </dgm:t>
    </dgm:pt>
    <dgm:pt modelId="{2DF6E4EC-F132-4DAA-AD5B-37CEF3BA4E0E}" type="sibTrans" cxnId="{9472CC34-4866-40A0-8BFD-AF9266F97915}">
      <dgm:prSet/>
      <dgm:spPr/>
      <dgm:t>
        <a:bodyPr/>
        <a:lstStyle/>
        <a:p>
          <a:endParaRPr lang="ru-RU" sz="4800"/>
        </a:p>
      </dgm:t>
    </dgm:pt>
    <dgm:pt modelId="{599CBEA4-B3FA-47B0-98E8-03934E44413B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Повседневная </a:t>
          </a:r>
        </a:p>
      </dgm:t>
    </dgm:pt>
    <dgm:pt modelId="{17058C7B-5D89-4789-BE6D-A67A0EC36387}" type="parTrans" cxnId="{11E9FE9A-4A09-4D42-8279-F7E6D32706B0}">
      <dgm:prSet/>
      <dgm:spPr/>
      <dgm:t>
        <a:bodyPr/>
        <a:lstStyle/>
        <a:p>
          <a:endParaRPr lang="ru-RU" sz="4800"/>
        </a:p>
      </dgm:t>
    </dgm:pt>
    <dgm:pt modelId="{580B7A7C-BE6A-46C2-A5BD-14F5CEC8C91B}" type="sibTrans" cxnId="{11E9FE9A-4A09-4D42-8279-F7E6D32706B0}">
      <dgm:prSet/>
      <dgm:spPr/>
      <dgm:t>
        <a:bodyPr/>
        <a:lstStyle/>
        <a:p>
          <a:endParaRPr lang="ru-RU" sz="4800"/>
        </a:p>
      </dgm:t>
    </dgm:pt>
    <dgm:pt modelId="{DEE92405-A529-4A5B-8E06-B82A9F5959BB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Торжественная </a:t>
          </a:r>
        </a:p>
      </dgm:t>
    </dgm:pt>
    <dgm:pt modelId="{453CC7B6-E137-446D-A17C-F1046738CB01}" type="parTrans" cxnId="{DA53A529-B5C9-411C-AB52-0B6B00E84BD5}">
      <dgm:prSet/>
      <dgm:spPr/>
      <dgm:t>
        <a:bodyPr/>
        <a:lstStyle/>
        <a:p>
          <a:endParaRPr lang="ru-RU" sz="4800"/>
        </a:p>
      </dgm:t>
    </dgm:pt>
    <dgm:pt modelId="{9C60B159-6F33-416F-9F87-D79A9792CFD8}" type="sibTrans" cxnId="{DA53A529-B5C9-411C-AB52-0B6B00E84BD5}">
      <dgm:prSet/>
      <dgm:spPr/>
      <dgm:t>
        <a:bodyPr/>
        <a:lstStyle/>
        <a:p>
          <a:endParaRPr lang="ru-RU" sz="4800"/>
        </a:p>
      </dgm:t>
    </dgm:pt>
    <dgm:pt modelId="{E23F4C0C-3FB9-41E8-88C5-0511A00B550D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Домашняя </a:t>
          </a:r>
        </a:p>
      </dgm:t>
    </dgm:pt>
    <dgm:pt modelId="{88A4E65F-80BC-4378-9773-ECCC9B8D8F3D}" type="parTrans" cxnId="{736DB8E1-8F0D-4A5F-BE65-B7BD5F89C6A0}">
      <dgm:prSet/>
      <dgm:spPr/>
      <dgm:t>
        <a:bodyPr/>
        <a:lstStyle/>
        <a:p>
          <a:endParaRPr lang="ru-RU" sz="4800"/>
        </a:p>
      </dgm:t>
    </dgm:pt>
    <dgm:pt modelId="{185AC389-9A12-4DA6-B1E1-F1575569EC74}" type="sibTrans" cxnId="{736DB8E1-8F0D-4A5F-BE65-B7BD5F89C6A0}">
      <dgm:prSet/>
      <dgm:spPr/>
      <dgm:t>
        <a:bodyPr/>
        <a:lstStyle/>
        <a:p>
          <a:endParaRPr lang="ru-RU" sz="4800"/>
        </a:p>
      </dgm:t>
    </dgm:pt>
    <dgm:pt modelId="{5FF57AC5-C216-4F8E-A338-1D772EEC369F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Рабочая одежда </a:t>
          </a:r>
        </a:p>
      </dgm:t>
    </dgm:pt>
    <dgm:pt modelId="{3F025C66-F7E3-4B47-AAB7-64105228A8D5}" type="parTrans" cxnId="{5BE111E7-3778-42AC-BDF7-3AE1B7A1C6C2}">
      <dgm:prSet/>
      <dgm:spPr/>
      <dgm:t>
        <a:bodyPr/>
        <a:lstStyle/>
        <a:p>
          <a:endParaRPr lang="ru-RU" sz="4800"/>
        </a:p>
      </dgm:t>
    </dgm:pt>
    <dgm:pt modelId="{03F4DDA9-6AA7-4A79-8243-D2AB835AED05}" type="sibTrans" cxnId="{5BE111E7-3778-42AC-BDF7-3AE1B7A1C6C2}">
      <dgm:prSet/>
      <dgm:spPr/>
      <dgm:t>
        <a:bodyPr/>
        <a:lstStyle/>
        <a:p>
          <a:endParaRPr lang="ru-RU" sz="4800"/>
        </a:p>
      </dgm:t>
    </dgm:pt>
    <dgm:pt modelId="{C09F2391-E0F3-4388-96B5-3015DB9CDB8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Производственная</a:t>
          </a:r>
        </a:p>
      </dgm:t>
    </dgm:pt>
    <dgm:pt modelId="{05E736AE-3859-4809-B0FB-E966A5174FC5}" type="parTrans" cxnId="{024F20C4-29C2-432B-8B52-88CD3DF8E6E3}">
      <dgm:prSet/>
      <dgm:spPr/>
      <dgm:t>
        <a:bodyPr/>
        <a:lstStyle/>
        <a:p>
          <a:endParaRPr lang="ru-RU" sz="4800"/>
        </a:p>
      </dgm:t>
    </dgm:pt>
    <dgm:pt modelId="{108A4FCC-84AE-489F-9F30-13E534F62CF0}" type="sibTrans" cxnId="{024F20C4-29C2-432B-8B52-88CD3DF8E6E3}">
      <dgm:prSet/>
      <dgm:spPr/>
      <dgm:t>
        <a:bodyPr/>
        <a:lstStyle/>
        <a:p>
          <a:endParaRPr lang="ru-RU" sz="4800"/>
        </a:p>
      </dgm:t>
    </dgm:pt>
    <dgm:pt modelId="{F68564B1-E2B4-473C-BDC3-7001D421B58B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Специальная </a:t>
          </a:r>
        </a:p>
      </dgm:t>
    </dgm:pt>
    <dgm:pt modelId="{359BFCD9-5374-42B1-9261-8E23E63BBB7A}" type="parTrans" cxnId="{92994113-319A-4685-BA38-FA84AC7CD0FF}">
      <dgm:prSet/>
      <dgm:spPr/>
      <dgm:t>
        <a:bodyPr/>
        <a:lstStyle/>
        <a:p>
          <a:endParaRPr lang="ru-RU" sz="4800"/>
        </a:p>
      </dgm:t>
    </dgm:pt>
    <dgm:pt modelId="{FFCE5FCC-4BDC-4A1D-9B34-5F5D5FAF500B}" type="sibTrans" cxnId="{92994113-319A-4685-BA38-FA84AC7CD0FF}">
      <dgm:prSet/>
      <dgm:spPr/>
      <dgm:t>
        <a:bodyPr/>
        <a:lstStyle/>
        <a:p>
          <a:endParaRPr lang="ru-RU" sz="4800"/>
        </a:p>
      </dgm:t>
    </dgm:pt>
    <dgm:pt modelId="{49AEEA2A-4B4D-4E81-9AC8-7B6522DE2DCA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Одежда медиков,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продавцов</a:t>
          </a:r>
        </a:p>
      </dgm:t>
    </dgm:pt>
    <dgm:pt modelId="{C938D114-0E16-45FB-87AE-1030BADEE9F5}" type="parTrans" cxnId="{22834A76-45F4-4BD0-BFBA-AD66935D917A}">
      <dgm:prSet/>
      <dgm:spPr/>
      <dgm:t>
        <a:bodyPr/>
        <a:lstStyle/>
        <a:p>
          <a:endParaRPr lang="ru-RU" sz="4800"/>
        </a:p>
      </dgm:t>
    </dgm:pt>
    <dgm:pt modelId="{A443BD6F-C6BF-4983-A6BD-5B1F767EBBF0}" type="sibTrans" cxnId="{22834A76-45F4-4BD0-BFBA-AD66935D917A}">
      <dgm:prSet/>
      <dgm:spPr/>
      <dgm:t>
        <a:bodyPr/>
        <a:lstStyle/>
        <a:p>
          <a:endParaRPr lang="ru-RU" sz="4800"/>
        </a:p>
      </dgm:t>
    </dgm:pt>
    <dgm:pt modelId="{EBB582F3-2134-49BC-97D2-7DFDD686FFC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Спортивная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16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C536D60F-9255-479C-8A65-EC0164E6262D}" type="parTrans" cxnId="{9822984D-8DE7-434E-A064-63E25F042BEF}">
      <dgm:prSet/>
      <dgm:spPr/>
      <dgm:t>
        <a:bodyPr/>
        <a:lstStyle/>
        <a:p>
          <a:endParaRPr lang="ru-RU" sz="4800"/>
        </a:p>
      </dgm:t>
    </dgm:pt>
    <dgm:pt modelId="{C0E92BC4-39A1-4695-B7EC-672415B3EE6F}" type="sibTrans" cxnId="{9822984D-8DE7-434E-A064-63E25F042BEF}">
      <dgm:prSet/>
      <dgm:spPr/>
      <dgm:t>
        <a:bodyPr/>
        <a:lstStyle/>
        <a:p>
          <a:endParaRPr lang="ru-RU" sz="4800"/>
        </a:p>
      </dgm:t>
    </dgm:pt>
    <dgm:pt modelId="{311319EB-E129-48EF-817A-AAF813A6AD8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Одежда 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занятия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 спортом</a:t>
          </a:r>
        </a:p>
      </dgm:t>
    </dgm:pt>
    <dgm:pt modelId="{D082D48D-9BF0-4B63-8C7C-D2D3DA91C3BF}" type="parTrans" cxnId="{DD4A8C11-C138-4E80-9D34-B4FE6F7FE419}">
      <dgm:prSet/>
      <dgm:spPr/>
      <dgm:t>
        <a:bodyPr/>
        <a:lstStyle/>
        <a:p>
          <a:endParaRPr lang="ru-RU" sz="4800"/>
        </a:p>
      </dgm:t>
    </dgm:pt>
    <dgm:pt modelId="{C55E891F-A51B-437D-B901-20FE317C5EC1}" type="sibTrans" cxnId="{DD4A8C11-C138-4E80-9D34-B4FE6F7FE419}">
      <dgm:prSet/>
      <dgm:spPr/>
      <dgm:t>
        <a:bodyPr/>
        <a:lstStyle/>
        <a:p>
          <a:endParaRPr lang="ru-RU" sz="4800"/>
        </a:p>
      </dgm:t>
    </dgm:pt>
    <dgm:pt modelId="{9AB02627-C9DD-4AF9-BE9A-3EC2763BAE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Форменная</a:t>
          </a:r>
        </a:p>
      </dgm:t>
    </dgm:pt>
    <dgm:pt modelId="{45E5752C-3739-4012-8F97-8BB58901A3A4}" type="parTrans" cxnId="{CCE35B22-7CA9-4514-BE4A-DAE4FFE6EA9C}">
      <dgm:prSet/>
      <dgm:spPr/>
      <dgm:t>
        <a:bodyPr/>
        <a:lstStyle/>
        <a:p>
          <a:endParaRPr lang="ru-RU" sz="4800"/>
        </a:p>
      </dgm:t>
    </dgm:pt>
    <dgm:pt modelId="{46EFA727-3864-425F-BCD7-364ACE857906}" type="sibTrans" cxnId="{CCE35B22-7CA9-4514-BE4A-DAE4FFE6EA9C}">
      <dgm:prSet/>
      <dgm:spPr/>
      <dgm:t>
        <a:bodyPr/>
        <a:lstStyle/>
        <a:p>
          <a:endParaRPr lang="ru-RU" sz="4800"/>
        </a:p>
      </dgm:t>
    </dgm:pt>
    <dgm:pt modelId="{95B12D89-DD74-4FB6-9394-0529F92D13E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Форма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милиционеров,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военных,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 железнодорожников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и др.</a:t>
          </a:r>
        </a:p>
      </dgm:t>
    </dgm:pt>
    <dgm:pt modelId="{B11981C5-5754-4B81-9834-D3E941B59EC3}" type="parTrans" cxnId="{D8F8938F-CC6C-4946-8C3D-5FE6A72B0BC7}">
      <dgm:prSet/>
      <dgm:spPr/>
      <dgm:t>
        <a:bodyPr/>
        <a:lstStyle/>
        <a:p>
          <a:endParaRPr lang="ru-RU" sz="4800"/>
        </a:p>
      </dgm:t>
    </dgm:pt>
    <dgm:pt modelId="{4DAD6136-E60C-4A69-A8AF-2018EAED9337}" type="sibTrans" cxnId="{D8F8938F-CC6C-4946-8C3D-5FE6A72B0BC7}">
      <dgm:prSet/>
      <dgm:spPr/>
      <dgm:t>
        <a:bodyPr/>
        <a:lstStyle/>
        <a:p>
          <a:endParaRPr lang="ru-RU" sz="4800"/>
        </a:p>
      </dgm:t>
    </dgm:pt>
    <dgm:pt modelId="{1E3F65BB-96B3-4D2F-B42A-B0C40C78CE6B}" type="pres">
      <dgm:prSet presAssocID="{2D75E98B-53E1-4626-91B9-0BA392E3D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1CE3006-AA1D-48B6-B0BE-935881563ADF}" type="pres">
      <dgm:prSet presAssocID="{DD8EA6F5-5644-4E69-AD85-D12E7F58804F}" presName="hierRoot1" presStyleCnt="0">
        <dgm:presLayoutVars>
          <dgm:hierBranch/>
        </dgm:presLayoutVars>
      </dgm:prSet>
      <dgm:spPr/>
    </dgm:pt>
    <dgm:pt modelId="{34E20959-DC2C-4A0E-BF74-7A10BE5B2BC2}" type="pres">
      <dgm:prSet presAssocID="{DD8EA6F5-5644-4E69-AD85-D12E7F58804F}" presName="rootComposite1" presStyleCnt="0"/>
      <dgm:spPr/>
    </dgm:pt>
    <dgm:pt modelId="{CC331562-F974-4E9B-8B97-427FA4BF2A1F}" type="pres">
      <dgm:prSet presAssocID="{DD8EA6F5-5644-4E69-AD85-D12E7F58804F}" presName="rootText1" presStyleLbl="node0" presStyleIdx="0" presStyleCnt="1" custScaleX="191138" custScaleY="151235" custLinFactNeighborX="-6532" custLinFactNeighborY="-914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61A544-4777-4B8C-B8D9-3AB329D1323E}" type="pres">
      <dgm:prSet presAssocID="{DD8EA6F5-5644-4E69-AD85-D12E7F58804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64DD2A2-0641-4A5F-AB3B-96614A9709A2}" type="pres">
      <dgm:prSet presAssocID="{DD8EA6F5-5644-4E69-AD85-D12E7F58804F}" presName="hierChild2" presStyleCnt="0"/>
      <dgm:spPr/>
    </dgm:pt>
    <dgm:pt modelId="{53165806-921D-4772-AD0C-3B4A6F5E5D13}" type="pres">
      <dgm:prSet presAssocID="{395537F2-FF2E-48DF-9F59-EB7E21A4540C}" presName="Name35" presStyleLbl="parChTrans1D2" presStyleIdx="0" presStyleCnt="4"/>
      <dgm:spPr/>
    </dgm:pt>
    <dgm:pt modelId="{53C99CD4-F9A5-42B4-AD07-3A352FA9F3C4}" type="pres">
      <dgm:prSet presAssocID="{A501B32D-F37E-45ED-B71D-4AE07B854FFD}" presName="hierRoot2" presStyleCnt="0">
        <dgm:presLayoutVars>
          <dgm:hierBranch/>
        </dgm:presLayoutVars>
      </dgm:prSet>
      <dgm:spPr/>
    </dgm:pt>
    <dgm:pt modelId="{0BA4141B-0992-460D-993A-D7BFB5C40C3D}" type="pres">
      <dgm:prSet presAssocID="{A501B32D-F37E-45ED-B71D-4AE07B854FFD}" presName="rootComposite" presStyleCnt="0"/>
      <dgm:spPr/>
    </dgm:pt>
    <dgm:pt modelId="{20B6C9C0-8260-4154-82F9-E2009DA3488E}" type="pres">
      <dgm:prSet presAssocID="{A501B32D-F37E-45ED-B71D-4AE07B854FFD}" presName="rootText" presStyleLbl="node2" presStyleIdx="0" presStyleCnt="4" custScaleX="122773" custScaleY="172279" custLinFactNeighborX="1158" custLinFactNeighborY="-98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2C55CC-B746-40CC-89D0-C97A50328A98}" type="pres">
      <dgm:prSet presAssocID="{A501B32D-F37E-45ED-B71D-4AE07B854FFD}" presName="rootConnector" presStyleLbl="node2" presStyleIdx="0" presStyleCnt="4"/>
      <dgm:spPr/>
      <dgm:t>
        <a:bodyPr/>
        <a:lstStyle/>
        <a:p>
          <a:endParaRPr lang="ru-RU"/>
        </a:p>
      </dgm:t>
    </dgm:pt>
    <dgm:pt modelId="{01FB2090-5AF0-4F5B-A591-70B458E1EBB4}" type="pres">
      <dgm:prSet presAssocID="{A501B32D-F37E-45ED-B71D-4AE07B854FFD}" presName="hierChild4" presStyleCnt="0"/>
      <dgm:spPr/>
    </dgm:pt>
    <dgm:pt modelId="{3441E4AE-3D20-45AC-9C0C-98F3DA51BF0C}" type="pres">
      <dgm:prSet presAssocID="{A501B32D-F37E-45ED-B71D-4AE07B854FFD}" presName="hierChild5" presStyleCnt="0"/>
      <dgm:spPr/>
    </dgm:pt>
    <dgm:pt modelId="{F01DCDAA-256E-4B8C-A1C9-316719559BCD}" type="pres">
      <dgm:prSet presAssocID="{17058C7B-5D89-4789-BE6D-A67A0EC36387}" presName="Name111" presStyleLbl="parChTrans1D3" presStyleIdx="0" presStyleCnt="8"/>
      <dgm:spPr/>
    </dgm:pt>
    <dgm:pt modelId="{1AF4A2BF-8813-4AE7-A140-4204D92E782A}" type="pres">
      <dgm:prSet presAssocID="{599CBEA4-B3FA-47B0-98E8-03934E44413B}" presName="hierRoot3" presStyleCnt="0">
        <dgm:presLayoutVars>
          <dgm:hierBranch/>
        </dgm:presLayoutVars>
      </dgm:prSet>
      <dgm:spPr/>
    </dgm:pt>
    <dgm:pt modelId="{4C605C03-5C0C-456A-A6DC-18E743796B09}" type="pres">
      <dgm:prSet presAssocID="{599CBEA4-B3FA-47B0-98E8-03934E44413B}" presName="rootComposite3" presStyleCnt="0"/>
      <dgm:spPr/>
    </dgm:pt>
    <dgm:pt modelId="{40D1FE80-BC2D-4EB4-B6AF-F138E5DCF033}" type="pres">
      <dgm:prSet presAssocID="{599CBEA4-B3FA-47B0-98E8-03934E44413B}" presName="rootText3" presStyleLbl="asst2" presStyleIdx="0" presStyleCnt="6" custScaleX="85242" custScaleY="246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3DFD20-613F-4242-A5E2-B7D5C1E02550}" type="pres">
      <dgm:prSet presAssocID="{599CBEA4-B3FA-47B0-98E8-03934E44413B}" presName="rootConnector3" presStyleLbl="asst2" presStyleIdx="0" presStyleCnt="6"/>
      <dgm:spPr/>
      <dgm:t>
        <a:bodyPr/>
        <a:lstStyle/>
        <a:p>
          <a:endParaRPr lang="ru-RU"/>
        </a:p>
      </dgm:t>
    </dgm:pt>
    <dgm:pt modelId="{40215009-CB0F-4509-A050-C9C98B05C84D}" type="pres">
      <dgm:prSet presAssocID="{599CBEA4-B3FA-47B0-98E8-03934E44413B}" presName="hierChild6" presStyleCnt="0"/>
      <dgm:spPr/>
    </dgm:pt>
    <dgm:pt modelId="{EA16EA82-8D10-472C-B509-46E9FEB9A12D}" type="pres">
      <dgm:prSet presAssocID="{599CBEA4-B3FA-47B0-98E8-03934E44413B}" presName="hierChild7" presStyleCnt="0"/>
      <dgm:spPr/>
    </dgm:pt>
    <dgm:pt modelId="{40F2B8E5-E6C8-4133-9A02-2850F48B91B7}" type="pres">
      <dgm:prSet presAssocID="{453CC7B6-E137-446D-A17C-F1046738CB01}" presName="Name111" presStyleLbl="parChTrans1D3" presStyleIdx="1" presStyleCnt="8"/>
      <dgm:spPr/>
    </dgm:pt>
    <dgm:pt modelId="{95B5A9C6-4B0B-47EC-A875-BD02341221B2}" type="pres">
      <dgm:prSet presAssocID="{DEE92405-A529-4A5B-8E06-B82A9F5959BB}" presName="hierRoot3" presStyleCnt="0">
        <dgm:presLayoutVars>
          <dgm:hierBranch/>
        </dgm:presLayoutVars>
      </dgm:prSet>
      <dgm:spPr/>
    </dgm:pt>
    <dgm:pt modelId="{4F352662-27B2-49EF-B99F-553CDF852F32}" type="pres">
      <dgm:prSet presAssocID="{DEE92405-A529-4A5B-8E06-B82A9F5959BB}" presName="rootComposite3" presStyleCnt="0"/>
      <dgm:spPr/>
    </dgm:pt>
    <dgm:pt modelId="{CAE80FF6-C0B9-4249-90E7-DF5F4EB78ABD}" type="pres">
      <dgm:prSet presAssocID="{DEE92405-A529-4A5B-8E06-B82A9F5959BB}" presName="rootText3" presStyleLbl="asst2" presStyleIdx="1" presStyleCnt="6" custScaleX="96813" custScaleY="297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58DDCA-0FB9-4DA0-AFE6-D05F29728C03}" type="pres">
      <dgm:prSet presAssocID="{DEE92405-A529-4A5B-8E06-B82A9F5959BB}" presName="rootConnector3" presStyleLbl="asst2" presStyleIdx="1" presStyleCnt="6"/>
      <dgm:spPr/>
      <dgm:t>
        <a:bodyPr/>
        <a:lstStyle/>
        <a:p>
          <a:endParaRPr lang="ru-RU"/>
        </a:p>
      </dgm:t>
    </dgm:pt>
    <dgm:pt modelId="{4687933A-91BB-46C3-81EB-770676ABF18C}" type="pres">
      <dgm:prSet presAssocID="{DEE92405-A529-4A5B-8E06-B82A9F5959BB}" presName="hierChild6" presStyleCnt="0"/>
      <dgm:spPr/>
    </dgm:pt>
    <dgm:pt modelId="{716A042F-EC71-416B-8294-5752800772EF}" type="pres">
      <dgm:prSet presAssocID="{DEE92405-A529-4A5B-8E06-B82A9F5959BB}" presName="hierChild7" presStyleCnt="0"/>
      <dgm:spPr/>
    </dgm:pt>
    <dgm:pt modelId="{22D82615-F8A8-4C23-B994-D01819CA76C7}" type="pres">
      <dgm:prSet presAssocID="{88A4E65F-80BC-4378-9773-ECCC9B8D8F3D}" presName="Name111" presStyleLbl="parChTrans1D3" presStyleIdx="2" presStyleCnt="8"/>
      <dgm:spPr/>
    </dgm:pt>
    <dgm:pt modelId="{F3D15220-1CBC-4B8B-8691-7B3F8EA80A69}" type="pres">
      <dgm:prSet presAssocID="{E23F4C0C-3FB9-41E8-88C5-0511A00B550D}" presName="hierRoot3" presStyleCnt="0">
        <dgm:presLayoutVars>
          <dgm:hierBranch/>
        </dgm:presLayoutVars>
      </dgm:prSet>
      <dgm:spPr/>
    </dgm:pt>
    <dgm:pt modelId="{8CED3C8F-A867-481C-8160-8FA8162B750C}" type="pres">
      <dgm:prSet presAssocID="{E23F4C0C-3FB9-41E8-88C5-0511A00B550D}" presName="rootComposite3" presStyleCnt="0"/>
      <dgm:spPr/>
    </dgm:pt>
    <dgm:pt modelId="{6392ADD9-26B0-4443-AAF9-DF1D98B76673}" type="pres">
      <dgm:prSet presAssocID="{E23F4C0C-3FB9-41E8-88C5-0511A00B550D}" presName="rootText3" presStyleLbl="asst2" presStyleIdx="2" presStyleCnt="6" custLinFactNeighborX="-2384" custLinFactNeighborY="-19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01C763-682F-4B95-AB83-A9E081B47DC3}" type="pres">
      <dgm:prSet presAssocID="{E23F4C0C-3FB9-41E8-88C5-0511A00B550D}" presName="rootConnector3" presStyleLbl="asst2" presStyleIdx="2" presStyleCnt="6"/>
      <dgm:spPr/>
      <dgm:t>
        <a:bodyPr/>
        <a:lstStyle/>
        <a:p>
          <a:endParaRPr lang="ru-RU"/>
        </a:p>
      </dgm:t>
    </dgm:pt>
    <dgm:pt modelId="{C8DFADB6-94B6-4924-B695-EE20ACEA8B83}" type="pres">
      <dgm:prSet presAssocID="{E23F4C0C-3FB9-41E8-88C5-0511A00B550D}" presName="hierChild6" presStyleCnt="0"/>
      <dgm:spPr/>
    </dgm:pt>
    <dgm:pt modelId="{91E36D47-47B7-40AC-A780-05A6A084D966}" type="pres">
      <dgm:prSet presAssocID="{E23F4C0C-3FB9-41E8-88C5-0511A00B550D}" presName="hierChild7" presStyleCnt="0"/>
      <dgm:spPr/>
    </dgm:pt>
    <dgm:pt modelId="{5EE1F745-E5EF-4C34-B6CC-464EDCD636EC}" type="pres">
      <dgm:prSet presAssocID="{3F025C66-F7E3-4B47-AAB7-64105228A8D5}" presName="Name111" presStyleLbl="parChTrans1D3" presStyleIdx="3" presStyleCnt="8"/>
      <dgm:spPr/>
    </dgm:pt>
    <dgm:pt modelId="{0D8B9CBD-E9D6-4323-9A13-AA26A0B70540}" type="pres">
      <dgm:prSet presAssocID="{5FF57AC5-C216-4F8E-A338-1D772EEC369F}" presName="hierRoot3" presStyleCnt="0">
        <dgm:presLayoutVars>
          <dgm:hierBranch/>
        </dgm:presLayoutVars>
      </dgm:prSet>
      <dgm:spPr/>
    </dgm:pt>
    <dgm:pt modelId="{7FE5F2E8-3D2A-4773-A78C-46565B41CA78}" type="pres">
      <dgm:prSet presAssocID="{5FF57AC5-C216-4F8E-A338-1D772EEC369F}" presName="rootComposite3" presStyleCnt="0"/>
      <dgm:spPr/>
    </dgm:pt>
    <dgm:pt modelId="{CC399C33-6D7C-4FA9-A8E6-A700608991D7}" type="pres">
      <dgm:prSet presAssocID="{5FF57AC5-C216-4F8E-A338-1D772EEC369F}" presName="rootText3" presStyleLbl="asst2" presStyleIdx="3" presStyleCnt="6" custLinFactNeighborX="3109" custLinFactNeighborY="-19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B84DF9-355E-49CA-B58B-7235F8E37735}" type="pres">
      <dgm:prSet presAssocID="{5FF57AC5-C216-4F8E-A338-1D772EEC369F}" presName="rootConnector3" presStyleLbl="asst2" presStyleIdx="3" presStyleCnt="6"/>
      <dgm:spPr/>
      <dgm:t>
        <a:bodyPr/>
        <a:lstStyle/>
        <a:p>
          <a:endParaRPr lang="ru-RU"/>
        </a:p>
      </dgm:t>
    </dgm:pt>
    <dgm:pt modelId="{7C5F0BA9-40B5-43A7-9A2A-AD7ECD4A8CF0}" type="pres">
      <dgm:prSet presAssocID="{5FF57AC5-C216-4F8E-A338-1D772EEC369F}" presName="hierChild6" presStyleCnt="0"/>
      <dgm:spPr/>
    </dgm:pt>
    <dgm:pt modelId="{15CB0746-F176-4BC3-82A9-C40B3698315F}" type="pres">
      <dgm:prSet presAssocID="{5FF57AC5-C216-4F8E-A338-1D772EEC369F}" presName="hierChild7" presStyleCnt="0"/>
      <dgm:spPr/>
    </dgm:pt>
    <dgm:pt modelId="{23E3F38E-2B70-4BF4-AB07-BDBF6149DB9A}" type="pres">
      <dgm:prSet presAssocID="{05E736AE-3859-4809-B0FB-E966A5174FC5}" presName="Name35" presStyleLbl="parChTrans1D2" presStyleIdx="1" presStyleCnt="4"/>
      <dgm:spPr/>
    </dgm:pt>
    <dgm:pt modelId="{0ABBD595-9BFC-4AD9-9977-6ACD6B310988}" type="pres">
      <dgm:prSet presAssocID="{C09F2391-E0F3-4388-96B5-3015DB9CDB89}" presName="hierRoot2" presStyleCnt="0">
        <dgm:presLayoutVars>
          <dgm:hierBranch/>
        </dgm:presLayoutVars>
      </dgm:prSet>
      <dgm:spPr/>
    </dgm:pt>
    <dgm:pt modelId="{28C8CA99-B9E2-4C58-91F7-39E9AD3140A4}" type="pres">
      <dgm:prSet presAssocID="{C09F2391-E0F3-4388-96B5-3015DB9CDB89}" presName="rootComposite" presStyleCnt="0"/>
      <dgm:spPr/>
    </dgm:pt>
    <dgm:pt modelId="{DDCFBDA8-1685-448C-B199-80EE75F2A89C}" type="pres">
      <dgm:prSet presAssocID="{C09F2391-E0F3-4388-96B5-3015DB9CDB89}" presName="rootText" presStyleLbl="node2" presStyleIdx="1" presStyleCnt="4" custScaleX="111387" custScaleY="1828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6980FC-784D-4960-BAF3-4291422E84AA}" type="pres">
      <dgm:prSet presAssocID="{C09F2391-E0F3-4388-96B5-3015DB9CDB89}" presName="rootConnector" presStyleLbl="node2" presStyleIdx="1" presStyleCnt="4"/>
      <dgm:spPr/>
      <dgm:t>
        <a:bodyPr/>
        <a:lstStyle/>
        <a:p>
          <a:endParaRPr lang="ru-RU"/>
        </a:p>
      </dgm:t>
    </dgm:pt>
    <dgm:pt modelId="{233A79D8-6AAA-4E2B-806A-4E302E93A759}" type="pres">
      <dgm:prSet presAssocID="{C09F2391-E0F3-4388-96B5-3015DB9CDB89}" presName="hierChild4" presStyleCnt="0"/>
      <dgm:spPr/>
    </dgm:pt>
    <dgm:pt modelId="{F2BF8712-D327-43AD-8B58-9C325F1F74F1}" type="pres">
      <dgm:prSet presAssocID="{C09F2391-E0F3-4388-96B5-3015DB9CDB89}" presName="hierChild5" presStyleCnt="0"/>
      <dgm:spPr/>
    </dgm:pt>
    <dgm:pt modelId="{A5B0458F-DE08-4048-B254-8C1AB6CC1910}" type="pres">
      <dgm:prSet presAssocID="{359BFCD9-5374-42B1-9261-8E23E63BBB7A}" presName="Name111" presStyleLbl="parChTrans1D3" presStyleIdx="4" presStyleCnt="8"/>
      <dgm:spPr/>
    </dgm:pt>
    <dgm:pt modelId="{8FD093BA-0E8A-4076-9B64-2EB0710EFEC5}" type="pres">
      <dgm:prSet presAssocID="{F68564B1-E2B4-473C-BDC3-7001D421B58B}" presName="hierRoot3" presStyleCnt="0">
        <dgm:presLayoutVars>
          <dgm:hierBranch/>
        </dgm:presLayoutVars>
      </dgm:prSet>
      <dgm:spPr/>
    </dgm:pt>
    <dgm:pt modelId="{D3C50C22-DB70-44E6-92DF-C8ACECBCC1D0}" type="pres">
      <dgm:prSet presAssocID="{F68564B1-E2B4-473C-BDC3-7001D421B58B}" presName="rootComposite3" presStyleCnt="0"/>
      <dgm:spPr/>
    </dgm:pt>
    <dgm:pt modelId="{6AE32348-ADFF-47AD-BCC7-9D24D9B91725}" type="pres">
      <dgm:prSet presAssocID="{F68564B1-E2B4-473C-BDC3-7001D421B58B}" presName="rootText3" presStyleLbl="asst2" presStyleIdx="4" presStyleCnt="6" custScaleX="97016" custScaleY="2006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4C24D4-162B-45B0-BAEC-51EAC900B4D7}" type="pres">
      <dgm:prSet presAssocID="{F68564B1-E2B4-473C-BDC3-7001D421B58B}" presName="rootConnector3" presStyleLbl="asst2" presStyleIdx="4" presStyleCnt="6"/>
      <dgm:spPr/>
      <dgm:t>
        <a:bodyPr/>
        <a:lstStyle/>
        <a:p>
          <a:endParaRPr lang="ru-RU"/>
        </a:p>
      </dgm:t>
    </dgm:pt>
    <dgm:pt modelId="{05EE409F-9696-4262-BCBA-1953C7C7FF63}" type="pres">
      <dgm:prSet presAssocID="{F68564B1-E2B4-473C-BDC3-7001D421B58B}" presName="hierChild6" presStyleCnt="0"/>
      <dgm:spPr/>
    </dgm:pt>
    <dgm:pt modelId="{BD30225A-B182-4760-97E1-D1AE6A7802AC}" type="pres">
      <dgm:prSet presAssocID="{F68564B1-E2B4-473C-BDC3-7001D421B58B}" presName="hierChild7" presStyleCnt="0"/>
      <dgm:spPr/>
    </dgm:pt>
    <dgm:pt modelId="{A1B936A1-7FDF-4332-AEB3-B7DEBF76B59C}" type="pres">
      <dgm:prSet presAssocID="{C938D114-0E16-45FB-87AE-1030BADEE9F5}" presName="Name111" presStyleLbl="parChTrans1D3" presStyleIdx="5" presStyleCnt="8"/>
      <dgm:spPr/>
    </dgm:pt>
    <dgm:pt modelId="{3BC08C2C-DFF9-40CD-9429-8FD072555147}" type="pres">
      <dgm:prSet presAssocID="{49AEEA2A-4B4D-4E81-9AC8-7B6522DE2DCA}" presName="hierRoot3" presStyleCnt="0">
        <dgm:presLayoutVars>
          <dgm:hierBranch/>
        </dgm:presLayoutVars>
      </dgm:prSet>
      <dgm:spPr/>
    </dgm:pt>
    <dgm:pt modelId="{D0BF6CC1-7A86-4264-8DED-E372D3BBCCD6}" type="pres">
      <dgm:prSet presAssocID="{49AEEA2A-4B4D-4E81-9AC8-7B6522DE2DCA}" presName="rootComposite3" presStyleCnt="0"/>
      <dgm:spPr/>
    </dgm:pt>
    <dgm:pt modelId="{38A01C80-7EE5-4B03-9929-6AE17DFC5E27}" type="pres">
      <dgm:prSet presAssocID="{49AEEA2A-4B4D-4E81-9AC8-7B6522DE2DCA}" presName="rootText3" presStyleLbl="asst2" presStyleIdx="5" presStyleCnt="6" custScaleX="120636" custScaleY="1955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96C469-E335-4505-A838-84209A62DA7A}" type="pres">
      <dgm:prSet presAssocID="{49AEEA2A-4B4D-4E81-9AC8-7B6522DE2DCA}" presName="rootConnector3" presStyleLbl="asst2" presStyleIdx="5" presStyleCnt="6"/>
      <dgm:spPr/>
      <dgm:t>
        <a:bodyPr/>
        <a:lstStyle/>
        <a:p>
          <a:endParaRPr lang="ru-RU"/>
        </a:p>
      </dgm:t>
    </dgm:pt>
    <dgm:pt modelId="{E7AFDECC-09F8-4BED-9031-701C8CC59B22}" type="pres">
      <dgm:prSet presAssocID="{49AEEA2A-4B4D-4E81-9AC8-7B6522DE2DCA}" presName="hierChild6" presStyleCnt="0"/>
      <dgm:spPr/>
    </dgm:pt>
    <dgm:pt modelId="{B363BED5-DBFB-4BDF-B6FA-02E1E98758D7}" type="pres">
      <dgm:prSet presAssocID="{49AEEA2A-4B4D-4E81-9AC8-7B6522DE2DCA}" presName="hierChild7" presStyleCnt="0"/>
      <dgm:spPr/>
    </dgm:pt>
    <dgm:pt modelId="{876E3997-655E-400F-98CF-158E2F214524}" type="pres">
      <dgm:prSet presAssocID="{C536D60F-9255-479C-8A65-EC0164E6262D}" presName="Name35" presStyleLbl="parChTrans1D2" presStyleIdx="2" presStyleCnt="4"/>
      <dgm:spPr/>
    </dgm:pt>
    <dgm:pt modelId="{C9CE42DF-0B7E-4F24-A7DB-593E3F06CB87}" type="pres">
      <dgm:prSet presAssocID="{EBB582F3-2134-49BC-97D2-7DFDD686FFC8}" presName="hierRoot2" presStyleCnt="0">
        <dgm:presLayoutVars>
          <dgm:hierBranch/>
        </dgm:presLayoutVars>
      </dgm:prSet>
      <dgm:spPr/>
    </dgm:pt>
    <dgm:pt modelId="{FA4DB43E-12D5-4F8C-8A84-149ACE88BCBD}" type="pres">
      <dgm:prSet presAssocID="{EBB582F3-2134-49BC-97D2-7DFDD686FFC8}" presName="rootComposite" presStyleCnt="0"/>
      <dgm:spPr/>
    </dgm:pt>
    <dgm:pt modelId="{2C510ECF-A7D8-478A-9A9F-BAF2271D9C49}" type="pres">
      <dgm:prSet presAssocID="{EBB582F3-2134-49BC-97D2-7DFDD686FFC8}" presName="rootText" presStyleLbl="node2" presStyleIdx="2" presStyleCnt="4" custScaleX="107298" custScaleY="1828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05648D-D700-4C60-A76B-37B9D27C5C0E}" type="pres">
      <dgm:prSet presAssocID="{EBB582F3-2134-49BC-97D2-7DFDD686FFC8}" presName="rootConnector" presStyleLbl="node2" presStyleIdx="2" presStyleCnt="4"/>
      <dgm:spPr/>
      <dgm:t>
        <a:bodyPr/>
        <a:lstStyle/>
        <a:p>
          <a:endParaRPr lang="ru-RU"/>
        </a:p>
      </dgm:t>
    </dgm:pt>
    <dgm:pt modelId="{2942ABBC-3EC3-413B-A67A-F688FD5087C8}" type="pres">
      <dgm:prSet presAssocID="{EBB582F3-2134-49BC-97D2-7DFDD686FFC8}" presName="hierChild4" presStyleCnt="0"/>
      <dgm:spPr/>
    </dgm:pt>
    <dgm:pt modelId="{1A30E3D2-FE33-44B6-BD7C-606057930E09}" type="pres">
      <dgm:prSet presAssocID="{D082D48D-9BF0-4B63-8C7C-D2D3DA91C3BF}" presName="Name35" presStyleLbl="parChTrans1D3" presStyleIdx="6" presStyleCnt="8"/>
      <dgm:spPr/>
    </dgm:pt>
    <dgm:pt modelId="{C80D086A-972B-4104-9E4F-07F3BA1BD6AE}" type="pres">
      <dgm:prSet presAssocID="{311319EB-E129-48EF-817A-AAF813A6AD85}" presName="hierRoot2" presStyleCnt="0">
        <dgm:presLayoutVars>
          <dgm:hierBranch val="r"/>
        </dgm:presLayoutVars>
      </dgm:prSet>
      <dgm:spPr/>
    </dgm:pt>
    <dgm:pt modelId="{01D43DD6-4D51-4438-81CB-08BB28138BA2}" type="pres">
      <dgm:prSet presAssocID="{311319EB-E129-48EF-817A-AAF813A6AD85}" presName="rootComposite" presStyleCnt="0"/>
      <dgm:spPr/>
    </dgm:pt>
    <dgm:pt modelId="{DC4C084E-1696-41F6-ACEC-489FDA4654C1}" type="pres">
      <dgm:prSet presAssocID="{311319EB-E129-48EF-817A-AAF813A6AD85}" presName="rootText" presStyleLbl="node3" presStyleIdx="0" presStyleCnt="2" custScaleX="107767" custScaleY="2685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187D5D-B056-4200-BB7C-85E0E7B82A99}" type="pres">
      <dgm:prSet presAssocID="{311319EB-E129-48EF-817A-AAF813A6AD85}" presName="rootConnector" presStyleLbl="node3" presStyleIdx="0" presStyleCnt="2"/>
      <dgm:spPr/>
      <dgm:t>
        <a:bodyPr/>
        <a:lstStyle/>
        <a:p>
          <a:endParaRPr lang="ru-RU"/>
        </a:p>
      </dgm:t>
    </dgm:pt>
    <dgm:pt modelId="{4497800C-8E1E-498A-9BDB-0D50C2298AD1}" type="pres">
      <dgm:prSet presAssocID="{311319EB-E129-48EF-817A-AAF813A6AD85}" presName="hierChild4" presStyleCnt="0"/>
      <dgm:spPr/>
    </dgm:pt>
    <dgm:pt modelId="{A4604C38-DF81-435F-80B6-CAA869A2E674}" type="pres">
      <dgm:prSet presAssocID="{311319EB-E129-48EF-817A-AAF813A6AD85}" presName="hierChild5" presStyleCnt="0"/>
      <dgm:spPr/>
    </dgm:pt>
    <dgm:pt modelId="{A72EE29C-3B75-4E2F-BE42-5B21EBD32B95}" type="pres">
      <dgm:prSet presAssocID="{EBB582F3-2134-49BC-97D2-7DFDD686FFC8}" presName="hierChild5" presStyleCnt="0"/>
      <dgm:spPr/>
    </dgm:pt>
    <dgm:pt modelId="{FA1D1805-F3FC-46D5-BB91-1707B42AF5F0}" type="pres">
      <dgm:prSet presAssocID="{45E5752C-3739-4012-8F97-8BB58901A3A4}" presName="Name35" presStyleLbl="parChTrans1D2" presStyleIdx="3" presStyleCnt="4"/>
      <dgm:spPr/>
    </dgm:pt>
    <dgm:pt modelId="{0B4BD29E-3021-4277-857A-BEA8E8FC82B2}" type="pres">
      <dgm:prSet presAssocID="{9AB02627-C9DD-4AF9-BE9A-3EC2763BAEED}" presName="hierRoot2" presStyleCnt="0">
        <dgm:presLayoutVars>
          <dgm:hierBranch/>
        </dgm:presLayoutVars>
      </dgm:prSet>
      <dgm:spPr/>
    </dgm:pt>
    <dgm:pt modelId="{33B4DF12-DD05-4636-8B31-A7DF6B833ED8}" type="pres">
      <dgm:prSet presAssocID="{9AB02627-C9DD-4AF9-BE9A-3EC2763BAEED}" presName="rootComposite" presStyleCnt="0"/>
      <dgm:spPr/>
    </dgm:pt>
    <dgm:pt modelId="{5B2B3B16-FDC4-49EE-B75F-13D0A5FA4E43}" type="pres">
      <dgm:prSet presAssocID="{9AB02627-C9DD-4AF9-BE9A-3EC2763BAEED}" presName="rootText" presStyleLbl="node2" presStyleIdx="3" presStyleCnt="4" custScaleX="126060" custScaleY="2327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EADCE0-E8B0-4CA0-99DB-DF5DB6C74485}" type="pres">
      <dgm:prSet presAssocID="{9AB02627-C9DD-4AF9-BE9A-3EC2763BAEED}" presName="rootConnector" presStyleLbl="node2" presStyleIdx="3" presStyleCnt="4"/>
      <dgm:spPr/>
      <dgm:t>
        <a:bodyPr/>
        <a:lstStyle/>
        <a:p>
          <a:endParaRPr lang="ru-RU"/>
        </a:p>
      </dgm:t>
    </dgm:pt>
    <dgm:pt modelId="{B2B1C820-2B25-43B5-A568-26550381856C}" type="pres">
      <dgm:prSet presAssocID="{9AB02627-C9DD-4AF9-BE9A-3EC2763BAEED}" presName="hierChild4" presStyleCnt="0"/>
      <dgm:spPr/>
    </dgm:pt>
    <dgm:pt modelId="{46B063D1-2261-40CA-AA81-078BBE11F81E}" type="pres">
      <dgm:prSet presAssocID="{B11981C5-5754-4B81-9834-D3E941B59EC3}" presName="Name35" presStyleLbl="parChTrans1D3" presStyleIdx="7" presStyleCnt="8"/>
      <dgm:spPr/>
    </dgm:pt>
    <dgm:pt modelId="{A5854FB3-59B1-402E-9702-B1AAA9CA936B}" type="pres">
      <dgm:prSet presAssocID="{95B12D89-DD74-4FB6-9394-0529F92D13EF}" presName="hierRoot2" presStyleCnt="0">
        <dgm:presLayoutVars>
          <dgm:hierBranch val="r"/>
        </dgm:presLayoutVars>
      </dgm:prSet>
      <dgm:spPr/>
    </dgm:pt>
    <dgm:pt modelId="{7626961B-C727-4060-8A56-BF7374922D92}" type="pres">
      <dgm:prSet presAssocID="{95B12D89-DD74-4FB6-9394-0529F92D13EF}" presName="rootComposite" presStyleCnt="0"/>
      <dgm:spPr/>
    </dgm:pt>
    <dgm:pt modelId="{2E9387BF-7463-4ABC-8943-B9EA4A86E5BF}" type="pres">
      <dgm:prSet presAssocID="{95B12D89-DD74-4FB6-9394-0529F92D13EF}" presName="rootText" presStyleLbl="node3" presStyleIdx="1" presStyleCnt="2" custScaleX="114590" custScaleY="4909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6E5D59-221D-4ADA-8C52-7FC429A60B40}" type="pres">
      <dgm:prSet presAssocID="{95B12D89-DD74-4FB6-9394-0529F92D13EF}" presName="rootConnector" presStyleLbl="node3" presStyleIdx="1" presStyleCnt="2"/>
      <dgm:spPr/>
      <dgm:t>
        <a:bodyPr/>
        <a:lstStyle/>
        <a:p>
          <a:endParaRPr lang="ru-RU"/>
        </a:p>
      </dgm:t>
    </dgm:pt>
    <dgm:pt modelId="{9266D276-A863-4DA8-8319-F69CE5584C85}" type="pres">
      <dgm:prSet presAssocID="{95B12D89-DD74-4FB6-9394-0529F92D13EF}" presName="hierChild4" presStyleCnt="0"/>
      <dgm:spPr/>
    </dgm:pt>
    <dgm:pt modelId="{7633CAB0-63C2-4A4A-9CA3-4387866C2244}" type="pres">
      <dgm:prSet presAssocID="{95B12D89-DD74-4FB6-9394-0529F92D13EF}" presName="hierChild5" presStyleCnt="0"/>
      <dgm:spPr/>
    </dgm:pt>
    <dgm:pt modelId="{21EC8952-18C5-4D97-8566-54D4D061EF77}" type="pres">
      <dgm:prSet presAssocID="{9AB02627-C9DD-4AF9-BE9A-3EC2763BAEED}" presName="hierChild5" presStyleCnt="0"/>
      <dgm:spPr/>
    </dgm:pt>
    <dgm:pt modelId="{4D772C99-5B03-4FA0-A477-FBD8C80B69AD}" type="pres">
      <dgm:prSet presAssocID="{DD8EA6F5-5644-4E69-AD85-D12E7F58804F}" presName="hierChild3" presStyleCnt="0"/>
      <dgm:spPr/>
    </dgm:pt>
  </dgm:ptLst>
  <dgm:cxnLst>
    <dgm:cxn modelId="{4369FAF0-9254-485F-8875-F6E3E8B50F4B}" type="presOf" srcId="{C09F2391-E0F3-4388-96B5-3015DB9CDB89}" destId="{446980FC-784D-4960-BAF3-4291422E84AA}" srcOrd="1" destOrd="0" presId="urn:microsoft.com/office/officeart/2005/8/layout/orgChart1"/>
    <dgm:cxn modelId="{09F2ED4C-E503-435B-99F3-59D743FE0D32}" type="presOf" srcId="{599CBEA4-B3FA-47B0-98E8-03934E44413B}" destId="{40D1FE80-BC2D-4EB4-B6AF-F138E5DCF033}" srcOrd="0" destOrd="0" presId="urn:microsoft.com/office/officeart/2005/8/layout/orgChart1"/>
    <dgm:cxn modelId="{9822984D-8DE7-434E-A064-63E25F042BEF}" srcId="{DD8EA6F5-5644-4E69-AD85-D12E7F58804F}" destId="{EBB582F3-2134-49BC-97D2-7DFDD686FFC8}" srcOrd="2" destOrd="0" parTransId="{C536D60F-9255-479C-8A65-EC0164E6262D}" sibTransId="{C0E92BC4-39A1-4695-B7EC-672415B3EE6F}"/>
    <dgm:cxn modelId="{3CDD1C20-0624-4EBE-A6F1-191155DECAFC}" type="presOf" srcId="{F68564B1-E2B4-473C-BDC3-7001D421B58B}" destId="{B64C24D4-162B-45B0-BAEC-51EAC900B4D7}" srcOrd="1" destOrd="0" presId="urn:microsoft.com/office/officeart/2005/8/layout/orgChart1"/>
    <dgm:cxn modelId="{21254F6F-E052-46EE-A8FA-AAABB6868D75}" type="presOf" srcId="{359BFCD9-5374-42B1-9261-8E23E63BBB7A}" destId="{A5B0458F-DE08-4048-B254-8C1AB6CC1910}" srcOrd="0" destOrd="0" presId="urn:microsoft.com/office/officeart/2005/8/layout/orgChart1"/>
    <dgm:cxn modelId="{87F4AFD3-4821-4690-8BC4-370DADE6EDD6}" type="presOf" srcId="{95B12D89-DD74-4FB6-9394-0529F92D13EF}" destId="{EA6E5D59-221D-4ADA-8C52-7FC429A60B40}" srcOrd="1" destOrd="0" presId="urn:microsoft.com/office/officeart/2005/8/layout/orgChart1"/>
    <dgm:cxn modelId="{01090058-75C7-4535-BFFC-FC0738120D98}" type="presOf" srcId="{45E5752C-3739-4012-8F97-8BB58901A3A4}" destId="{FA1D1805-F3FC-46D5-BB91-1707B42AF5F0}" srcOrd="0" destOrd="0" presId="urn:microsoft.com/office/officeart/2005/8/layout/orgChart1"/>
    <dgm:cxn modelId="{EA5227E3-8511-4497-9D3E-81287B72108F}" type="presOf" srcId="{9AB02627-C9DD-4AF9-BE9A-3EC2763BAEED}" destId="{04EADCE0-E8B0-4CA0-99DB-DF5DB6C74485}" srcOrd="1" destOrd="0" presId="urn:microsoft.com/office/officeart/2005/8/layout/orgChart1"/>
    <dgm:cxn modelId="{6B9C6A58-A0AC-4A48-AF2D-1F252A5F5266}" type="presOf" srcId="{2D75E98B-53E1-4626-91B9-0BA392E3D1BB}" destId="{1E3F65BB-96B3-4D2F-B42A-B0C40C78CE6B}" srcOrd="0" destOrd="0" presId="urn:microsoft.com/office/officeart/2005/8/layout/orgChart1"/>
    <dgm:cxn modelId="{1A01FF6A-BE90-478D-984F-60C1A1E347EF}" type="presOf" srcId="{C536D60F-9255-479C-8A65-EC0164E6262D}" destId="{876E3997-655E-400F-98CF-158E2F214524}" srcOrd="0" destOrd="0" presId="urn:microsoft.com/office/officeart/2005/8/layout/orgChart1"/>
    <dgm:cxn modelId="{C253E9C2-190F-4B64-BC3C-9650D8D3DD69}" type="presOf" srcId="{EBB582F3-2134-49BC-97D2-7DFDD686FFC8}" destId="{6205648D-D700-4C60-A76B-37B9D27C5C0E}" srcOrd="1" destOrd="0" presId="urn:microsoft.com/office/officeart/2005/8/layout/orgChart1"/>
    <dgm:cxn modelId="{CCE35B22-7CA9-4514-BE4A-DAE4FFE6EA9C}" srcId="{DD8EA6F5-5644-4E69-AD85-D12E7F58804F}" destId="{9AB02627-C9DD-4AF9-BE9A-3EC2763BAEED}" srcOrd="3" destOrd="0" parTransId="{45E5752C-3739-4012-8F97-8BB58901A3A4}" sibTransId="{46EFA727-3864-425F-BCD7-364ACE857906}"/>
    <dgm:cxn modelId="{362D5380-9CE8-41C8-9060-7425CB181B44}" type="presOf" srcId="{49AEEA2A-4B4D-4E81-9AC8-7B6522DE2DCA}" destId="{4C96C469-E335-4505-A838-84209A62DA7A}" srcOrd="1" destOrd="0" presId="urn:microsoft.com/office/officeart/2005/8/layout/orgChart1"/>
    <dgm:cxn modelId="{22834A76-45F4-4BD0-BFBA-AD66935D917A}" srcId="{C09F2391-E0F3-4388-96B5-3015DB9CDB89}" destId="{49AEEA2A-4B4D-4E81-9AC8-7B6522DE2DCA}" srcOrd="1" destOrd="0" parTransId="{C938D114-0E16-45FB-87AE-1030BADEE9F5}" sibTransId="{A443BD6F-C6BF-4983-A6BD-5B1F767EBBF0}"/>
    <dgm:cxn modelId="{D83E9FE2-9B94-4D45-86C4-2231CC9A7127}" type="presOf" srcId="{17058C7B-5D89-4789-BE6D-A67A0EC36387}" destId="{F01DCDAA-256E-4B8C-A1C9-316719559BCD}" srcOrd="0" destOrd="0" presId="urn:microsoft.com/office/officeart/2005/8/layout/orgChart1"/>
    <dgm:cxn modelId="{DA53A529-B5C9-411C-AB52-0B6B00E84BD5}" srcId="{A501B32D-F37E-45ED-B71D-4AE07B854FFD}" destId="{DEE92405-A529-4A5B-8E06-B82A9F5959BB}" srcOrd="1" destOrd="0" parTransId="{453CC7B6-E137-446D-A17C-F1046738CB01}" sibTransId="{9C60B159-6F33-416F-9F87-D79A9792CFD8}"/>
    <dgm:cxn modelId="{6E64EBEE-5961-4076-909A-D4A32FE448B4}" type="presOf" srcId="{5FF57AC5-C216-4F8E-A338-1D772EEC369F}" destId="{CC399C33-6D7C-4FA9-A8E6-A700608991D7}" srcOrd="0" destOrd="0" presId="urn:microsoft.com/office/officeart/2005/8/layout/orgChart1"/>
    <dgm:cxn modelId="{11E9FE9A-4A09-4D42-8279-F7E6D32706B0}" srcId="{A501B32D-F37E-45ED-B71D-4AE07B854FFD}" destId="{599CBEA4-B3FA-47B0-98E8-03934E44413B}" srcOrd="0" destOrd="0" parTransId="{17058C7B-5D89-4789-BE6D-A67A0EC36387}" sibTransId="{580B7A7C-BE6A-46C2-A5BD-14F5CEC8C91B}"/>
    <dgm:cxn modelId="{024F20C4-29C2-432B-8B52-88CD3DF8E6E3}" srcId="{DD8EA6F5-5644-4E69-AD85-D12E7F58804F}" destId="{C09F2391-E0F3-4388-96B5-3015DB9CDB89}" srcOrd="1" destOrd="0" parTransId="{05E736AE-3859-4809-B0FB-E966A5174FC5}" sibTransId="{108A4FCC-84AE-489F-9F30-13E534F62CF0}"/>
    <dgm:cxn modelId="{92994113-319A-4685-BA38-FA84AC7CD0FF}" srcId="{C09F2391-E0F3-4388-96B5-3015DB9CDB89}" destId="{F68564B1-E2B4-473C-BDC3-7001D421B58B}" srcOrd="0" destOrd="0" parTransId="{359BFCD9-5374-42B1-9261-8E23E63BBB7A}" sibTransId="{FFCE5FCC-4BDC-4A1D-9B34-5F5D5FAF500B}"/>
    <dgm:cxn modelId="{EB3CBF95-C259-4DF6-AE35-991E620B90A3}" type="presOf" srcId="{88A4E65F-80BC-4378-9773-ECCC9B8D8F3D}" destId="{22D82615-F8A8-4C23-B994-D01819CA76C7}" srcOrd="0" destOrd="0" presId="urn:microsoft.com/office/officeart/2005/8/layout/orgChart1"/>
    <dgm:cxn modelId="{D5B4CC91-9C9F-43EA-971C-7B4EC7B89C09}" type="presOf" srcId="{B11981C5-5754-4B81-9834-D3E941B59EC3}" destId="{46B063D1-2261-40CA-AA81-078BBE11F81E}" srcOrd="0" destOrd="0" presId="urn:microsoft.com/office/officeart/2005/8/layout/orgChart1"/>
    <dgm:cxn modelId="{79F82643-EDA5-4DC1-B424-7A46343F5E88}" type="presOf" srcId="{DD8EA6F5-5644-4E69-AD85-D12E7F58804F}" destId="{CC331562-F974-4E9B-8B97-427FA4BF2A1F}" srcOrd="0" destOrd="0" presId="urn:microsoft.com/office/officeart/2005/8/layout/orgChart1"/>
    <dgm:cxn modelId="{9EBD675A-F325-4BFA-A4D2-5AF252CB6895}" type="presOf" srcId="{E23F4C0C-3FB9-41E8-88C5-0511A00B550D}" destId="{6392ADD9-26B0-4443-AAF9-DF1D98B76673}" srcOrd="0" destOrd="0" presId="urn:microsoft.com/office/officeart/2005/8/layout/orgChart1"/>
    <dgm:cxn modelId="{BC1DAC9B-31C4-482C-9719-66D2FDEA19D9}" type="presOf" srcId="{5FF57AC5-C216-4F8E-A338-1D772EEC369F}" destId="{ECB84DF9-355E-49CA-B58B-7235F8E37735}" srcOrd="1" destOrd="0" presId="urn:microsoft.com/office/officeart/2005/8/layout/orgChart1"/>
    <dgm:cxn modelId="{CA568C09-CF4C-4C85-8990-12046C6139BF}" type="presOf" srcId="{49AEEA2A-4B4D-4E81-9AC8-7B6522DE2DCA}" destId="{38A01C80-7EE5-4B03-9929-6AE17DFC5E27}" srcOrd="0" destOrd="0" presId="urn:microsoft.com/office/officeart/2005/8/layout/orgChart1"/>
    <dgm:cxn modelId="{B1EAEDD7-3A67-4A98-867B-79D29DD6F413}" type="presOf" srcId="{311319EB-E129-48EF-817A-AAF813A6AD85}" destId="{93187D5D-B056-4200-BB7C-85E0E7B82A99}" srcOrd="1" destOrd="0" presId="urn:microsoft.com/office/officeart/2005/8/layout/orgChart1"/>
    <dgm:cxn modelId="{694F230D-2C7E-46AF-A644-7F3C82952B0C}" type="presOf" srcId="{599CBEA4-B3FA-47B0-98E8-03934E44413B}" destId="{683DFD20-613F-4242-A5E2-B7D5C1E02550}" srcOrd="1" destOrd="0" presId="urn:microsoft.com/office/officeart/2005/8/layout/orgChart1"/>
    <dgm:cxn modelId="{A2A626F0-06B5-4EC9-94A2-6F8E1A8461D0}" type="presOf" srcId="{DEE92405-A529-4A5B-8E06-B82A9F5959BB}" destId="{C958DDCA-0FB9-4DA0-AFE6-D05F29728C03}" srcOrd="1" destOrd="0" presId="urn:microsoft.com/office/officeart/2005/8/layout/orgChart1"/>
    <dgm:cxn modelId="{01DD7ACF-EA40-4925-9FEC-0B75B18E4B72}" type="presOf" srcId="{A501B32D-F37E-45ED-B71D-4AE07B854FFD}" destId="{F22C55CC-B746-40CC-89D0-C97A50328A98}" srcOrd="1" destOrd="0" presId="urn:microsoft.com/office/officeart/2005/8/layout/orgChart1"/>
    <dgm:cxn modelId="{8E8363DD-2BBF-41F8-BF7F-E0DAF764681F}" type="presOf" srcId="{395537F2-FF2E-48DF-9F59-EB7E21A4540C}" destId="{53165806-921D-4772-AD0C-3B4A6F5E5D13}" srcOrd="0" destOrd="0" presId="urn:microsoft.com/office/officeart/2005/8/layout/orgChart1"/>
    <dgm:cxn modelId="{9472CC34-4866-40A0-8BFD-AF9266F97915}" srcId="{DD8EA6F5-5644-4E69-AD85-D12E7F58804F}" destId="{A501B32D-F37E-45ED-B71D-4AE07B854FFD}" srcOrd="0" destOrd="0" parTransId="{395537F2-FF2E-48DF-9F59-EB7E21A4540C}" sibTransId="{2DF6E4EC-F132-4DAA-AD5B-37CEF3BA4E0E}"/>
    <dgm:cxn modelId="{3A860A17-9FF1-4667-841A-5E62C291BF93}" type="presOf" srcId="{F68564B1-E2B4-473C-BDC3-7001D421B58B}" destId="{6AE32348-ADFF-47AD-BCC7-9D24D9B91725}" srcOrd="0" destOrd="0" presId="urn:microsoft.com/office/officeart/2005/8/layout/orgChart1"/>
    <dgm:cxn modelId="{F474749D-FB83-4640-A94C-536C388C1E3C}" type="presOf" srcId="{C938D114-0E16-45FB-87AE-1030BADEE9F5}" destId="{A1B936A1-7FDF-4332-AEB3-B7DEBF76B59C}" srcOrd="0" destOrd="0" presId="urn:microsoft.com/office/officeart/2005/8/layout/orgChart1"/>
    <dgm:cxn modelId="{792BBC9D-FF71-47B6-A956-719DB8E247E6}" type="presOf" srcId="{95B12D89-DD74-4FB6-9394-0529F92D13EF}" destId="{2E9387BF-7463-4ABC-8943-B9EA4A86E5BF}" srcOrd="0" destOrd="0" presId="urn:microsoft.com/office/officeart/2005/8/layout/orgChart1"/>
    <dgm:cxn modelId="{0D4402BE-2DBD-4C3B-8D24-3A7AF4186F53}" type="presOf" srcId="{3F025C66-F7E3-4B47-AAB7-64105228A8D5}" destId="{5EE1F745-E5EF-4C34-B6CC-464EDCD636EC}" srcOrd="0" destOrd="0" presId="urn:microsoft.com/office/officeart/2005/8/layout/orgChart1"/>
    <dgm:cxn modelId="{CD85DA21-721A-45F2-971B-B53FEAEC08B4}" type="presOf" srcId="{DEE92405-A529-4A5B-8E06-B82A9F5959BB}" destId="{CAE80FF6-C0B9-4249-90E7-DF5F4EB78ABD}" srcOrd="0" destOrd="0" presId="urn:microsoft.com/office/officeart/2005/8/layout/orgChart1"/>
    <dgm:cxn modelId="{F4ECC236-2548-4E2E-8F27-CB029577CAC4}" type="presOf" srcId="{9AB02627-C9DD-4AF9-BE9A-3EC2763BAEED}" destId="{5B2B3B16-FDC4-49EE-B75F-13D0A5FA4E43}" srcOrd="0" destOrd="0" presId="urn:microsoft.com/office/officeart/2005/8/layout/orgChart1"/>
    <dgm:cxn modelId="{D3C61DEB-DBE3-443B-8427-EB728D815F7C}" type="presOf" srcId="{DD8EA6F5-5644-4E69-AD85-D12E7F58804F}" destId="{5561A544-4777-4B8C-B8D9-3AB329D1323E}" srcOrd="1" destOrd="0" presId="urn:microsoft.com/office/officeart/2005/8/layout/orgChart1"/>
    <dgm:cxn modelId="{DD4A8C11-C138-4E80-9D34-B4FE6F7FE419}" srcId="{EBB582F3-2134-49BC-97D2-7DFDD686FFC8}" destId="{311319EB-E129-48EF-817A-AAF813A6AD85}" srcOrd="0" destOrd="0" parTransId="{D082D48D-9BF0-4B63-8C7C-D2D3DA91C3BF}" sibTransId="{C55E891F-A51B-437D-B901-20FE317C5EC1}"/>
    <dgm:cxn modelId="{D078D3BA-71AB-4C44-9920-70636885A0E0}" type="presOf" srcId="{311319EB-E129-48EF-817A-AAF813A6AD85}" destId="{DC4C084E-1696-41F6-ACEC-489FDA4654C1}" srcOrd="0" destOrd="0" presId="urn:microsoft.com/office/officeart/2005/8/layout/orgChart1"/>
    <dgm:cxn modelId="{736DB8E1-8F0D-4A5F-BE65-B7BD5F89C6A0}" srcId="{A501B32D-F37E-45ED-B71D-4AE07B854FFD}" destId="{E23F4C0C-3FB9-41E8-88C5-0511A00B550D}" srcOrd="2" destOrd="0" parTransId="{88A4E65F-80BC-4378-9773-ECCC9B8D8F3D}" sibTransId="{185AC389-9A12-4DA6-B1E1-F1575569EC74}"/>
    <dgm:cxn modelId="{97D96604-5E24-4D5F-B0D6-51F3DD0D8F2E}" type="presOf" srcId="{D082D48D-9BF0-4B63-8C7C-D2D3DA91C3BF}" destId="{1A30E3D2-FE33-44B6-BD7C-606057930E09}" srcOrd="0" destOrd="0" presId="urn:microsoft.com/office/officeart/2005/8/layout/orgChart1"/>
    <dgm:cxn modelId="{D8F8938F-CC6C-4946-8C3D-5FE6A72B0BC7}" srcId="{9AB02627-C9DD-4AF9-BE9A-3EC2763BAEED}" destId="{95B12D89-DD74-4FB6-9394-0529F92D13EF}" srcOrd="0" destOrd="0" parTransId="{B11981C5-5754-4B81-9834-D3E941B59EC3}" sibTransId="{4DAD6136-E60C-4A69-A8AF-2018EAED9337}"/>
    <dgm:cxn modelId="{26B0BD26-BF9F-4200-BAAD-9F5B9D62E941}" type="presOf" srcId="{E23F4C0C-3FB9-41E8-88C5-0511A00B550D}" destId="{3301C763-682F-4B95-AB83-A9E081B47DC3}" srcOrd="1" destOrd="0" presId="urn:microsoft.com/office/officeart/2005/8/layout/orgChart1"/>
    <dgm:cxn modelId="{8639E54D-1CDB-44E4-81D4-AB0E9C3E8266}" type="presOf" srcId="{EBB582F3-2134-49BC-97D2-7DFDD686FFC8}" destId="{2C510ECF-A7D8-478A-9A9F-BAF2271D9C49}" srcOrd="0" destOrd="0" presId="urn:microsoft.com/office/officeart/2005/8/layout/orgChart1"/>
    <dgm:cxn modelId="{69984E5C-57B0-46FA-80B3-9508D9DCB313}" srcId="{2D75E98B-53E1-4626-91B9-0BA392E3D1BB}" destId="{DD8EA6F5-5644-4E69-AD85-D12E7F58804F}" srcOrd="0" destOrd="0" parTransId="{57B1FCA7-E5BD-4E47-A9DB-30B415CA17BC}" sibTransId="{AB9B9C53-CE15-47F0-AA0E-E572588E3BA3}"/>
    <dgm:cxn modelId="{5BE111E7-3778-42AC-BDF7-3AE1B7A1C6C2}" srcId="{A501B32D-F37E-45ED-B71D-4AE07B854FFD}" destId="{5FF57AC5-C216-4F8E-A338-1D772EEC369F}" srcOrd="3" destOrd="0" parTransId="{3F025C66-F7E3-4B47-AAB7-64105228A8D5}" sibTransId="{03F4DDA9-6AA7-4A79-8243-D2AB835AED05}"/>
    <dgm:cxn modelId="{D55ABAAE-986C-45F0-B9D3-E03CB204841C}" type="presOf" srcId="{C09F2391-E0F3-4388-96B5-3015DB9CDB89}" destId="{DDCFBDA8-1685-448C-B199-80EE75F2A89C}" srcOrd="0" destOrd="0" presId="urn:microsoft.com/office/officeart/2005/8/layout/orgChart1"/>
    <dgm:cxn modelId="{4B4BD09C-5B88-4782-A6A1-36F4537D7927}" type="presOf" srcId="{A501B32D-F37E-45ED-B71D-4AE07B854FFD}" destId="{20B6C9C0-8260-4154-82F9-E2009DA3488E}" srcOrd="0" destOrd="0" presId="urn:microsoft.com/office/officeart/2005/8/layout/orgChart1"/>
    <dgm:cxn modelId="{21150954-C425-4E72-A16C-1A7FFEACF9D7}" type="presOf" srcId="{453CC7B6-E137-446D-A17C-F1046738CB01}" destId="{40F2B8E5-E6C8-4133-9A02-2850F48B91B7}" srcOrd="0" destOrd="0" presId="urn:microsoft.com/office/officeart/2005/8/layout/orgChart1"/>
    <dgm:cxn modelId="{B6D67F6F-C6EE-425A-AAC4-A8C26EAAF0CA}" type="presOf" srcId="{05E736AE-3859-4809-B0FB-E966A5174FC5}" destId="{23E3F38E-2B70-4BF4-AB07-BDBF6149DB9A}" srcOrd="0" destOrd="0" presId="urn:microsoft.com/office/officeart/2005/8/layout/orgChart1"/>
    <dgm:cxn modelId="{A2B09244-C730-41CB-BE3C-D427793723A8}" type="presParOf" srcId="{1E3F65BB-96B3-4D2F-B42A-B0C40C78CE6B}" destId="{B1CE3006-AA1D-48B6-B0BE-935881563ADF}" srcOrd="0" destOrd="0" presId="urn:microsoft.com/office/officeart/2005/8/layout/orgChart1"/>
    <dgm:cxn modelId="{D79C055B-49AF-4BFE-9A19-10071A50B249}" type="presParOf" srcId="{B1CE3006-AA1D-48B6-B0BE-935881563ADF}" destId="{34E20959-DC2C-4A0E-BF74-7A10BE5B2BC2}" srcOrd="0" destOrd="0" presId="urn:microsoft.com/office/officeart/2005/8/layout/orgChart1"/>
    <dgm:cxn modelId="{A8BFB885-0013-4B2E-9B5A-74726F004BDF}" type="presParOf" srcId="{34E20959-DC2C-4A0E-BF74-7A10BE5B2BC2}" destId="{CC331562-F974-4E9B-8B97-427FA4BF2A1F}" srcOrd="0" destOrd="0" presId="urn:microsoft.com/office/officeart/2005/8/layout/orgChart1"/>
    <dgm:cxn modelId="{B4BB3633-DD8C-42C2-9ECF-8E4BA993EA86}" type="presParOf" srcId="{34E20959-DC2C-4A0E-BF74-7A10BE5B2BC2}" destId="{5561A544-4777-4B8C-B8D9-3AB329D1323E}" srcOrd="1" destOrd="0" presId="urn:microsoft.com/office/officeart/2005/8/layout/orgChart1"/>
    <dgm:cxn modelId="{E011F237-DC30-4FF1-9384-79F0DAD34D48}" type="presParOf" srcId="{B1CE3006-AA1D-48B6-B0BE-935881563ADF}" destId="{C64DD2A2-0641-4A5F-AB3B-96614A9709A2}" srcOrd="1" destOrd="0" presId="urn:microsoft.com/office/officeart/2005/8/layout/orgChart1"/>
    <dgm:cxn modelId="{51D6637C-213E-437B-9E0D-A42153D98B60}" type="presParOf" srcId="{C64DD2A2-0641-4A5F-AB3B-96614A9709A2}" destId="{53165806-921D-4772-AD0C-3B4A6F5E5D13}" srcOrd="0" destOrd="0" presId="urn:microsoft.com/office/officeart/2005/8/layout/orgChart1"/>
    <dgm:cxn modelId="{EFC68658-7189-4328-BB1F-09DC5DC397F4}" type="presParOf" srcId="{C64DD2A2-0641-4A5F-AB3B-96614A9709A2}" destId="{53C99CD4-F9A5-42B4-AD07-3A352FA9F3C4}" srcOrd="1" destOrd="0" presId="urn:microsoft.com/office/officeart/2005/8/layout/orgChart1"/>
    <dgm:cxn modelId="{FA7B8F4D-C26C-472D-8415-2EB378E2B1C0}" type="presParOf" srcId="{53C99CD4-F9A5-42B4-AD07-3A352FA9F3C4}" destId="{0BA4141B-0992-460D-993A-D7BFB5C40C3D}" srcOrd="0" destOrd="0" presId="urn:microsoft.com/office/officeart/2005/8/layout/orgChart1"/>
    <dgm:cxn modelId="{AE4AAB39-092F-4BF0-88C1-1C1D615AFED5}" type="presParOf" srcId="{0BA4141B-0992-460D-993A-D7BFB5C40C3D}" destId="{20B6C9C0-8260-4154-82F9-E2009DA3488E}" srcOrd="0" destOrd="0" presId="urn:microsoft.com/office/officeart/2005/8/layout/orgChart1"/>
    <dgm:cxn modelId="{904DBE86-04F2-4092-965A-C12F8EFDCA10}" type="presParOf" srcId="{0BA4141B-0992-460D-993A-D7BFB5C40C3D}" destId="{F22C55CC-B746-40CC-89D0-C97A50328A98}" srcOrd="1" destOrd="0" presId="urn:microsoft.com/office/officeart/2005/8/layout/orgChart1"/>
    <dgm:cxn modelId="{7BEB556F-3C1D-456E-BA33-0E54FB076110}" type="presParOf" srcId="{53C99CD4-F9A5-42B4-AD07-3A352FA9F3C4}" destId="{01FB2090-5AF0-4F5B-A591-70B458E1EBB4}" srcOrd="1" destOrd="0" presId="urn:microsoft.com/office/officeart/2005/8/layout/orgChart1"/>
    <dgm:cxn modelId="{5543A02C-109A-4949-9F2F-2B37E58B01F0}" type="presParOf" srcId="{53C99CD4-F9A5-42B4-AD07-3A352FA9F3C4}" destId="{3441E4AE-3D20-45AC-9C0C-98F3DA51BF0C}" srcOrd="2" destOrd="0" presId="urn:microsoft.com/office/officeart/2005/8/layout/orgChart1"/>
    <dgm:cxn modelId="{E74C7A2C-F963-4303-B20C-E7A0D2F6E21A}" type="presParOf" srcId="{3441E4AE-3D20-45AC-9C0C-98F3DA51BF0C}" destId="{F01DCDAA-256E-4B8C-A1C9-316719559BCD}" srcOrd="0" destOrd="0" presId="urn:microsoft.com/office/officeart/2005/8/layout/orgChart1"/>
    <dgm:cxn modelId="{135A050D-DB62-4D77-B116-FA252320075C}" type="presParOf" srcId="{3441E4AE-3D20-45AC-9C0C-98F3DA51BF0C}" destId="{1AF4A2BF-8813-4AE7-A140-4204D92E782A}" srcOrd="1" destOrd="0" presId="urn:microsoft.com/office/officeart/2005/8/layout/orgChart1"/>
    <dgm:cxn modelId="{DC72980D-E9AD-4971-A8B2-22009E41B7F2}" type="presParOf" srcId="{1AF4A2BF-8813-4AE7-A140-4204D92E782A}" destId="{4C605C03-5C0C-456A-A6DC-18E743796B09}" srcOrd="0" destOrd="0" presId="urn:microsoft.com/office/officeart/2005/8/layout/orgChart1"/>
    <dgm:cxn modelId="{1DF26ECE-02B4-488A-BB69-9BC213C22880}" type="presParOf" srcId="{4C605C03-5C0C-456A-A6DC-18E743796B09}" destId="{40D1FE80-BC2D-4EB4-B6AF-F138E5DCF033}" srcOrd="0" destOrd="0" presId="urn:microsoft.com/office/officeart/2005/8/layout/orgChart1"/>
    <dgm:cxn modelId="{05492C6F-AA8D-4966-9E43-BE4250DD8C8F}" type="presParOf" srcId="{4C605C03-5C0C-456A-A6DC-18E743796B09}" destId="{683DFD20-613F-4242-A5E2-B7D5C1E02550}" srcOrd="1" destOrd="0" presId="urn:microsoft.com/office/officeart/2005/8/layout/orgChart1"/>
    <dgm:cxn modelId="{935F9B52-67D5-4135-A759-0DB385CB2A1A}" type="presParOf" srcId="{1AF4A2BF-8813-4AE7-A140-4204D92E782A}" destId="{40215009-CB0F-4509-A050-C9C98B05C84D}" srcOrd="1" destOrd="0" presId="urn:microsoft.com/office/officeart/2005/8/layout/orgChart1"/>
    <dgm:cxn modelId="{CD7AD4FC-D2F3-442E-B26E-0B376F88A6E6}" type="presParOf" srcId="{1AF4A2BF-8813-4AE7-A140-4204D92E782A}" destId="{EA16EA82-8D10-472C-B509-46E9FEB9A12D}" srcOrd="2" destOrd="0" presId="urn:microsoft.com/office/officeart/2005/8/layout/orgChart1"/>
    <dgm:cxn modelId="{B8CC1C92-8D62-4345-A7BA-68A1EB98743A}" type="presParOf" srcId="{3441E4AE-3D20-45AC-9C0C-98F3DA51BF0C}" destId="{40F2B8E5-E6C8-4133-9A02-2850F48B91B7}" srcOrd="2" destOrd="0" presId="urn:microsoft.com/office/officeart/2005/8/layout/orgChart1"/>
    <dgm:cxn modelId="{C6A98C70-82C7-427B-83CD-3335D9E516B2}" type="presParOf" srcId="{3441E4AE-3D20-45AC-9C0C-98F3DA51BF0C}" destId="{95B5A9C6-4B0B-47EC-A875-BD02341221B2}" srcOrd="3" destOrd="0" presId="urn:microsoft.com/office/officeart/2005/8/layout/orgChart1"/>
    <dgm:cxn modelId="{6064B1CC-1D26-487E-84B1-382C685D1C98}" type="presParOf" srcId="{95B5A9C6-4B0B-47EC-A875-BD02341221B2}" destId="{4F352662-27B2-49EF-B99F-553CDF852F32}" srcOrd="0" destOrd="0" presId="urn:microsoft.com/office/officeart/2005/8/layout/orgChart1"/>
    <dgm:cxn modelId="{49D1556E-DC46-47C6-9213-E5E5AA333DB7}" type="presParOf" srcId="{4F352662-27B2-49EF-B99F-553CDF852F32}" destId="{CAE80FF6-C0B9-4249-90E7-DF5F4EB78ABD}" srcOrd="0" destOrd="0" presId="urn:microsoft.com/office/officeart/2005/8/layout/orgChart1"/>
    <dgm:cxn modelId="{AE10841E-6CF8-4806-88F0-AF6C707C1D25}" type="presParOf" srcId="{4F352662-27B2-49EF-B99F-553CDF852F32}" destId="{C958DDCA-0FB9-4DA0-AFE6-D05F29728C03}" srcOrd="1" destOrd="0" presId="urn:microsoft.com/office/officeart/2005/8/layout/orgChart1"/>
    <dgm:cxn modelId="{7AEF5F0F-E211-4837-B8C2-D52FCD6E3948}" type="presParOf" srcId="{95B5A9C6-4B0B-47EC-A875-BD02341221B2}" destId="{4687933A-91BB-46C3-81EB-770676ABF18C}" srcOrd="1" destOrd="0" presId="urn:microsoft.com/office/officeart/2005/8/layout/orgChart1"/>
    <dgm:cxn modelId="{089884D1-0327-4DD1-AC6F-736975A94918}" type="presParOf" srcId="{95B5A9C6-4B0B-47EC-A875-BD02341221B2}" destId="{716A042F-EC71-416B-8294-5752800772EF}" srcOrd="2" destOrd="0" presId="urn:microsoft.com/office/officeart/2005/8/layout/orgChart1"/>
    <dgm:cxn modelId="{0BECBA63-DBFC-4B37-818C-0289F26CEA6B}" type="presParOf" srcId="{3441E4AE-3D20-45AC-9C0C-98F3DA51BF0C}" destId="{22D82615-F8A8-4C23-B994-D01819CA76C7}" srcOrd="4" destOrd="0" presId="urn:microsoft.com/office/officeart/2005/8/layout/orgChart1"/>
    <dgm:cxn modelId="{F3B5AA64-8BBD-4B1A-8F1C-07078671CE1B}" type="presParOf" srcId="{3441E4AE-3D20-45AC-9C0C-98F3DA51BF0C}" destId="{F3D15220-1CBC-4B8B-8691-7B3F8EA80A69}" srcOrd="5" destOrd="0" presId="urn:microsoft.com/office/officeart/2005/8/layout/orgChart1"/>
    <dgm:cxn modelId="{4F74C01D-95A5-4A09-A8B5-5078F763EA28}" type="presParOf" srcId="{F3D15220-1CBC-4B8B-8691-7B3F8EA80A69}" destId="{8CED3C8F-A867-481C-8160-8FA8162B750C}" srcOrd="0" destOrd="0" presId="urn:microsoft.com/office/officeart/2005/8/layout/orgChart1"/>
    <dgm:cxn modelId="{1EF97C1C-BFE0-42DB-9F6A-7E2330FFB9B4}" type="presParOf" srcId="{8CED3C8F-A867-481C-8160-8FA8162B750C}" destId="{6392ADD9-26B0-4443-AAF9-DF1D98B76673}" srcOrd="0" destOrd="0" presId="urn:microsoft.com/office/officeart/2005/8/layout/orgChart1"/>
    <dgm:cxn modelId="{4554D2A8-950D-468E-9CAB-3420945104AF}" type="presParOf" srcId="{8CED3C8F-A867-481C-8160-8FA8162B750C}" destId="{3301C763-682F-4B95-AB83-A9E081B47DC3}" srcOrd="1" destOrd="0" presId="urn:microsoft.com/office/officeart/2005/8/layout/orgChart1"/>
    <dgm:cxn modelId="{9F204A99-E7B4-446C-9EE5-27C7ED69FAD5}" type="presParOf" srcId="{F3D15220-1CBC-4B8B-8691-7B3F8EA80A69}" destId="{C8DFADB6-94B6-4924-B695-EE20ACEA8B83}" srcOrd="1" destOrd="0" presId="urn:microsoft.com/office/officeart/2005/8/layout/orgChart1"/>
    <dgm:cxn modelId="{530C2942-8DF7-4851-A56E-AD83A7CD07BD}" type="presParOf" srcId="{F3D15220-1CBC-4B8B-8691-7B3F8EA80A69}" destId="{91E36D47-47B7-40AC-A780-05A6A084D966}" srcOrd="2" destOrd="0" presId="urn:microsoft.com/office/officeart/2005/8/layout/orgChart1"/>
    <dgm:cxn modelId="{67E8FD6C-F11E-418A-85DB-ABB2127956A2}" type="presParOf" srcId="{3441E4AE-3D20-45AC-9C0C-98F3DA51BF0C}" destId="{5EE1F745-E5EF-4C34-B6CC-464EDCD636EC}" srcOrd="6" destOrd="0" presId="urn:microsoft.com/office/officeart/2005/8/layout/orgChart1"/>
    <dgm:cxn modelId="{A87D10DA-A098-41D6-81D6-1B8A351A772C}" type="presParOf" srcId="{3441E4AE-3D20-45AC-9C0C-98F3DA51BF0C}" destId="{0D8B9CBD-E9D6-4323-9A13-AA26A0B70540}" srcOrd="7" destOrd="0" presId="urn:microsoft.com/office/officeart/2005/8/layout/orgChart1"/>
    <dgm:cxn modelId="{E31D7187-5485-4AD7-829B-BB004ECD9B99}" type="presParOf" srcId="{0D8B9CBD-E9D6-4323-9A13-AA26A0B70540}" destId="{7FE5F2E8-3D2A-4773-A78C-46565B41CA78}" srcOrd="0" destOrd="0" presId="urn:microsoft.com/office/officeart/2005/8/layout/orgChart1"/>
    <dgm:cxn modelId="{204C48B5-7E8D-406A-89B0-0DD533CF4C20}" type="presParOf" srcId="{7FE5F2E8-3D2A-4773-A78C-46565B41CA78}" destId="{CC399C33-6D7C-4FA9-A8E6-A700608991D7}" srcOrd="0" destOrd="0" presId="urn:microsoft.com/office/officeart/2005/8/layout/orgChart1"/>
    <dgm:cxn modelId="{763BE5AF-81AC-4276-8294-3472A398977F}" type="presParOf" srcId="{7FE5F2E8-3D2A-4773-A78C-46565B41CA78}" destId="{ECB84DF9-355E-49CA-B58B-7235F8E37735}" srcOrd="1" destOrd="0" presId="urn:microsoft.com/office/officeart/2005/8/layout/orgChart1"/>
    <dgm:cxn modelId="{FEE09EC2-6671-4BBC-BD99-A460CF33ED17}" type="presParOf" srcId="{0D8B9CBD-E9D6-4323-9A13-AA26A0B70540}" destId="{7C5F0BA9-40B5-43A7-9A2A-AD7ECD4A8CF0}" srcOrd="1" destOrd="0" presId="urn:microsoft.com/office/officeart/2005/8/layout/orgChart1"/>
    <dgm:cxn modelId="{1D5083D9-5426-4B0A-95DE-68423D2A00D3}" type="presParOf" srcId="{0D8B9CBD-E9D6-4323-9A13-AA26A0B70540}" destId="{15CB0746-F176-4BC3-82A9-C40B3698315F}" srcOrd="2" destOrd="0" presId="urn:microsoft.com/office/officeart/2005/8/layout/orgChart1"/>
    <dgm:cxn modelId="{456B5093-F657-4C36-AC4D-77C8140BA1DF}" type="presParOf" srcId="{C64DD2A2-0641-4A5F-AB3B-96614A9709A2}" destId="{23E3F38E-2B70-4BF4-AB07-BDBF6149DB9A}" srcOrd="2" destOrd="0" presId="urn:microsoft.com/office/officeart/2005/8/layout/orgChart1"/>
    <dgm:cxn modelId="{2357F3DF-A72C-4F9C-9C3F-491069C021F9}" type="presParOf" srcId="{C64DD2A2-0641-4A5F-AB3B-96614A9709A2}" destId="{0ABBD595-9BFC-4AD9-9977-6ACD6B310988}" srcOrd="3" destOrd="0" presId="urn:microsoft.com/office/officeart/2005/8/layout/orgChart1"/>
    <dgm:cxn modelId="{08391D65-EA81-47E1-A8CE-95EF56D6811D}" type="presParOf" srcId="{0ABBD595-9BFC-4AD9-9977-6ACD6B310988}" destId="{28C8CA99-B9E2-4C58-91F7-39E9AD3140A4}" srcOrd="0" destOrd="0" presId="urn:microsoft.com/office/officeart/2005/8/layout/orgChart1"/>
    <dgm:cxn modelId="{0CB9DD8D-4AD8-40B9-B414-F46F42C7F1F9}" type="presParOf" srcId="{28C8CA99-B9E2-4C58-91F7-39E9AD3140A4}" destId="{DDCFBDA8-1685-448C-B199-80EE75F2A89C}" srcOrd="0" destOrd="0" presId="urn:microsoft.com/office/officeart/2005/8/layout/orgChart1"/>
    <dgm:cxn modelId="{85C1A8F7-681F-4D73-B184-7E69E3313896}" type="presParOf" srcId="{28C8CA99-B9E2-4C58-91F7-39E9AD3140A4}" destId="{446980FC-784D-4960-BAF3-4291422E84AA}" srcOrd="1" destOrd="0" presId="urn:microsoft.com/office/officeart/2005/8/layout/orgChart1"/>
    <dgm:cxn modelId="{85F5A6D5-59C4-4103-8158-5082F006554C}" type="presParOf" srcId="{0ABBD595-9BFC-4AD9-9977-6ACD6B310988}" destId="{233A79D8-6AAA-4E2B-806A-4E302E93A759}" srcOrd="1" destOrd="0" presId="urn:microsoft.com/office/officeart/2005/8/layout/orgChart1"/>
    <dgm:cxn modelId="{85C219CF-A879-47CD-8FA9-BB0AFA366C03}" type="presParOf" srcId="{0ABBD595-9BFC-4AD9-9977-6ACD6B310988}" destId="{F2BF8712-D327-43AD-8B58-9C325F1F74F1}" srcOrd="2" destOrd="0" presId="urn:microsoft.com/office/officeart/2005/8/layout/orgChart1"/>
    <dgm:cxn modelId="{FB550716-9E58-451B-A6AD-4C6D413CFEF2}" type="presParOf" srcId="{F2BF8712-D327-43AD-8B58-9C325F1F74F1}" destId="{A5B0458F-DE08-4048-B254-8C1AB6CC1910}" srcOrd="0" destOrd="0" presId="urn:microsoft.com/office/officeart/2005/8/layout/orgChart1"/>
    <dgm:cxn modelId="{7568C7AD-B51F-4747-A989-C90031EE3272}" type="presParOf" srcId="{F2BF8712-D327-43AD-8B58-9C325F1F74F1}" destId="{8FD093BA-0E8A-4076-9B64-2EB0710EFEC5}" srcOrd="1" destOrd="0" presId="urn:microsoft.com/office/officeart/2005/8/layout/orgChart1"/>
    <dgm:cxn modelId="{C3FB5F6B-F8CB-45C1-9EF0-13EF276A4EBF}" type="presParOf" srcId="{8FD093BA-0E8A-4076-9B64-2EB0710EFEC5}" destId="{D3C50C22-DB70-44E6-92DF-C8ACECBCC1D0}" srcOrd="0" destOrd="0" presId="urn:microsoft.com/office/officeart/2005/8/layout/orgChart1"/>
    <dgm:cxn modelId="{277D058C-6034-43DD-B965-DE88312F2C94}" type="presParOf" srcId="{D3C50C22-DB70-44E6-92DF-C8ACECBCC1D0}" destId="{6AE32348-ADFF-47AD-BCC7-9D24D9B91725}" srcOrd="0" destOrd="0" presId="urn:microsoft.com/office/officeart/2005/8/layout/orgChart1"/>
    <dgm:cxn modelId="{51802326-20B5-4ABF-AF3B-6ACF810605BF}" type="presParOf" srcId="{D3C50C22-DB70-44E6-92DF-C8ACECBCC1D0}" destId="{B64C24D4-162B-45B0-BAEC-51EAC900B4D7}" srcOrd="1" destOrd="0" presId="urn:microsoft.com/office/officeart/2005/8/layout/orgChart1"/>
    <dgm:cxn modelId="{7AEB166E-D0F6-4DC1-BD9D-CD419E16338B}" type="presParOf" srcId="{8FD093BA-0E8A-4076-9B64-2EB0710EFEC5}" destId="{05EE409F-9696-4262-BCBA-1953C7C7FF63}" srcOrd="1" destOrd="0" presId="urn:microsoft.com/office/officeart/2005/8/layout/orgChart1"/>
    <dgm:cxn modelId="{D95D5270-29C3-4DDC-9D7F-8B8560A17ED5}" type="presParOf" srcId="{8FD093BA-0E8A-4076-9B64-2EB0710EFEC5}" destId="{BD30225A-B182-4760-97E1-D1AE6A7802AC}" srcOrd="2" destOrd="0" presId="urn:microsoft.com/office/officeart/2005/8/layout/orgChart1"/>
    <dgm:cxn modelId="{0BFC7E33-8C89-435D-87EA-00D96B6637DA}" type="presParOf" srcId="{F2BF8712-D327-43AD-8B58-9C325F1F74F1}" destId="{A1B936A1-7FDF-4332-AEB3-B7DEBF76B59C}" srcOrd="2" destOrd="0" presId="urn:microsoft.com/office/officeart/2005/8/layout/orgChart1"/>
    <dgm:cxn modelId="{7804C25F-4DD2-48D7-8BF6-1CF582E831A1}" type="presParOf" srcId="{F2BF8712-D327-43AD-8B58-9C325F1F74F1}" destId="{3BC08C2C-DFF9-40CD-9429-8FD072555147}" srcOrd="3" destOrd="0" presId="urn:microsoft.com/office/officeart/2005/8/layout/orgChart1"/>
    <dgm:cxn modelId="{2484B0AB-917D-490B-BF41-463C0447C9CA}" type="presParOf" srcId="{3BC08C2C-DFF9-40CD-9429-8FD072555147}" destId="{D0BF6CC1-7A86-4264-8DED-E372D3BBCCD6}" srcOrd="0" destOrd="0" presId="urn:microsoft.com/office/officeart/2005/8/layout/orgChart1"/>
    <dgm:cxn modelId="{D7B7EBFF-C445-474B-A1C9-33A27FF8A669}" type="presParOf" srcId="{D0BF6CC1-7A86-4264-8DED-E372D3BBCCD6}" destId="{38A01C80-7EE5-4B03-9929-6AE17DFC5E27}" srcOrd="0" destOrd="0" presId="urn:microsoft.com/office/officeart/2005/8/layout/orgChart1"/>
    <dgm:cxn modelId="{2165B408-56BB-401E-9996-416288C7D0C1}" type="presParOf" srcId="{D0BF6CC1-7A86-4264-8DED-E372D3BBCCD6}" destId="{4C96C469-E335-4505-A838-84209A62DA7A}" srcOrd="1" destOrd="0" presId="urn:microsoft.com/office/officeart/2005/8/layout/orgChart1"/>
    <dgm:cxn modelId="{67622370-04F8-482A-A8A5-61246079351F}" type="presParOf" srcId="{3BC08C2C-DFF9-40CD-9429-8FD072555147}" destId="{E7AFDECC-09F8-4BED-9031-701C8CC59B22}" srcOrd="1" destOrd="0" presId="urn:microsoft.com/office/officeart/2005/8/layout/orgChart1"/>
    <dgm:cxn modelId="{DAF457D5-CF94-4B95-889D-9D790EE31BC3}" type="presParOf" srcId="{3BC08C2C-DFF9-40CD-9429-8FD072555147}" destId="{B363BED5-DBFB-4BDF-B6FA-02E1E98758D7}" srcOrd="2" destOrd="0" presId="urn:microsoft.com/office/officeart/2005/8/layout/orgChart1"/>
    <dgm:cxn modelId="{A2C2F856-2666-4289-B258-5B77D5BB9B0B}" type="presParOf" srcId="{C64DD2A2-0641-4A5F-AB3B-96614A9709A2}" destId="{876E3997-655E-400F-98CF-158E2F214524}" srcOrd="4" destOrd="0" presId="urn:microsoft.com/office/officeart/2005/8/layout/orgChart1"/>
    <dgm:cxn modelId="{78D1BE4E-29B4-4501-90CD-E5EF7D45C66F}" type="presParOf" srcId="{C64DD2A2-0641-4A5F-AB3B-96614A9709A2}" destId="{C9CE42DF-0B7E-4F24-A7DB-593E3F06CB87}" srcOrd="5" destOrd="0" presId="urn:microsoft.com/office/officeart/2005/8/layout/orgChart1"/>
    <dgm:cxn modelId="{C1E5F851-42CE-4029-A844-88EE363B2FCB}" type="presParOf" srcId="{C9CE42DF-0B7E-4F24-A7DB-593E3F06CB87}" destId="{FA4DB43E-12D5-4F8C-8A84-149ACE88BCBD}" srcOrd="0" destOrd="0" presId="urn:microsoft.com/office/officeart/2005/8/layout/orgChart1"/>
    <dgm:cxn modelId="{BBCFBF6F-888D-46C2-9014-20936A5FFCCA}" type="presParOf" srcId="{FA4DB43E-12D5-4F8C-8A84-149ACE88BCBD}" destId="{2C510ECF-A7D8-478A-9A9F-BAF2271D9C49}" srcOrd="0" destOrd="0" presId="urn:microsoft.com/office/officeart/2005/8/layout/orgChart1"/>
    <dgm:cxn modelId="{52964702-3E51-4294-9B26-02FBB5410EA7}" type="presParOf" srcId="{FA4DB43E-12D5-4F8C-8A84-149ACE88BCBD}" destId="{6205648D-D700-4C60-A76B-37B9D27C5C0E}" srcOrd="1" destOrd="0" presId="urn:microsoft.com/office/officeart/2005/8/layout/orgChart1"/>
    <dgm:cxn modelId="{10C41190-6077-4664-A34B-F263F58FA4FF}" type="presParOf" srcId="{C9CE42DF-0B7E-4F24-A7DB-593E3F06CB87}" destId="{2942ABBC-3EC3-413B-A67A-F688FD5087C8}" srcOrd="1" destOrd="0" presId="urn:microsoft.com/office/officeart/2005/8/layout/orgChart1"/>
    <dgm:cxn modelId="{D93E2FB6-F32B-4D75-94CE-4729916753DE}" type="presParOf" srcId="{2942ABBC-3EC3-413B-A67A-F688FD5087C8}" destId="{1A30E3D2-FE33-44B6-BD7C-606057930E09}" srcOrd="0" destOrd="0" presId="urn:microsoft.com/office/officeart/2005/8/layout/orgChart1"/>
    <dgm:cxn modelId="{2D6F74C6-A726-4F97-B82F-2FCC0EB1F01F}" type="presParOf" srcId="{2942ABBC-3EC3-413B-A67A-F688FD5087C8}" destId="{C80D086A-972B-4104-9E4F-07F3BA1BD6AE}" srcOrd="1" destOrd="0" presId="urn:microsoft.com/office/officeart/2005/8/layout/orgChart1"/>
    <dgm:cxn modelId="{C3D0104C-99B4-43F7-A68D-1099AEB8A2A1}" type="presParOf" srcId="{C80D086A-972B-4104-9E4F-07F3BA1BD6AE}" destId="{01D43DD6-4D51-4438-81CB-08BB28138BA2}" srcOrd="0" destOrd="0" presId="urn:microsoft.com/office/officeart/2005/8/layout/orgChart1"/>
    <dgm:cxn modelId="{8EB83036-A1C3-45F7-AE3A-FF2771936F3D}" type="presParOf" srcId="{01D43DD6-4D51-4438-81CB-08BB28138BA2}" destId="{DC4C084E-1696-41F6-ACEC-489FDA4654C1}" srcOrd="0" destOrd="0" presId="urn:microsoft.com/office/officeart/2005/8/layout/orgChart1"/>
    <dgm:cxn modelId="{C5A05E5F-905B-4412-8A9E-0F289EDB9475}" type="presParOf" srcId="{01D43DD6-4D51-4438-81CB-08BB28138BA2}" destId="{93187D5D-B056-4200-BB7C-85E0E7B82A99}" srcOrd="1" destOrd="0" presId="urn:microsoft.com/office/officeart/2005/8/layout/orgChart1"/>
    <dgm:cxn modelId="{4CFBEBE7-4D24-4FD5-B7C3-901B74E473DD}" type="presParOf" srcId="{C80D086A-972B-4104-9E4F-07F3BA1BD6AE}" destId="{4497800C-8E1E-498A-9BDB-0D50C2298AD1}" srcOrd="1" destOrd="0" presId="urn:microsoft.com/office/officeart/2005/8/layout/orgChart1"/>
    <dgm:cxn modelId="{14432F2C-871E-4670-A27E-D744C9E1F2E8}" type="presParOf" srcId="{C80D086A-972B-4104-9E4F-07F3BA1BD6AE}" destId="{A4604C38-DF81-435F-80B6-CAA869A2E674}" srcOrd="2" destOrd="0" presId="urn:microsoft.com/office/officeart/2005/8/layout/orgChart1"/>
    <dgm:cxn modelId="{326F75EE-0A13-4604-A1A8-D2A86B4C5436}" type="presParOf" srcId="{C9CE42DF-0B7E-4F24-A7DB-593E3F06CB87}" destId="{A72EE29C-3B75-4E2F-BE42-5B21EBD32B95}" srcOrd="2" destOrd="0" presId="urn:microsoft.com/office/officeart/2005/8/layout/orgChart1"/>
    <dgm:cxn modelId="{B9CD7133-9F7C-42EC-AB5E-FD0D34624D05}" type="presParOf" srcId="{C64DD2A2-0641-4A5F-AB3B-96614A9709A2}" destId="{FA1D1805-F3FC-46D5-BB91-1707B42AF5F0}" srcOrd="6" destOrd="0" presId="urn:microsoft.com/office/officeart/2005/8/layout/orgChart1"/>
    <dgm:cxn modelId="{13FFCC8F-4832-4076-B8F3-1AB21B34790A}" type="presParOf" srcId="{C64DD2A2-0641-4A5F-AB3B-96614A9709A2}" destId="{0B4BD29E-3021-4277-857A-BEA8E8FC82B2}" srcOrd="7" destOrd="0" presId="urn:microsoft.com/office/officeart/2005/8/layout/orgChart1"/>
    <dgm:cxn modelId="{29CE9901-08E1-41A2-B98C-8F5C25D5AC4C}" type="presParOf" srcId="{0B4BD29E-3021-4277-857A-BEA8E8FC82B2}" destId="{33B4DF12-DD05-4636-8B31-A7DF6B833ED8}" srcOrd="0" destOrd="0" presId="urn:microsoft.com/office/officeart/2005/8/layout/orgChart1"/>
    <dgm:cxn modelId="{B6BFDC2E-5603-4EBB-BC3F-6EDBD7E53E81}" type="presParOf" srcId="{33B4DF12-DD05-4636-8B31-A7DF6B833ED8}" destId="{5B2B3B16-FDC4-49EE-B75F-13D0A5FA4E43}" srcOrd="0" destOrd="0" presId="urn:microsoft.com/office/officeart/2005/8/layout/orgChart1"/>
    <dgm:cxn modelId="{E8A0076A-B1AA-4E64-B360-A2C8D93CC625}" type="presParOf" srcId="{33B4DF12-DD05-4636-8B31-A7DF6B833ED8}" destId="{04EADCE0-E8B0-4CA0-99DB-DF5DB6C74485}" srcOrd="1" destOrd="0" presId="urn:microsoft.com/office/officeart/2005/8/layout/orgChart1"/>
    <dgm:cxn modelId="{4DD003DE-834D-4C50-BAA2-58C302934DC1}" type="presParOf" srcId="{0B4BD29E-3021-4277-857A-BEA8E8FC82B2}" destId="{B2B1C820-2B25-43B5-A568-26550381856C}" srcOrd="1" destOrd="0" presId="urn:microsoft.com/office/officeart/2005/8/layout/orgChart1"/>
    <dgm:cxn modelId="{05D52597-E81C-4FD4-871F-E2D660FB2477}" type="presParOf" srcId="{B2B1C820-2B25-43B5-A568-26550381856C}" destId="{46B063D1-2261-40CA-AA81-078BBE11F81E}" srcOrd="0" destOrd="0" presId="urn:microsoft.com/office/officeart/2005/8/layout/orgChart1"/>
    <dgm:cxn modelId="{A51F3B6E-E065-4422-8CF1-53FACBCB77AE}" type="presParOf" srcId="{B2B1C820-2B25-43B5-A568-26550381856C}" destId="{A5854FB3-59B1-402E-9702-B1AAA9CA936B}" srcOrd="1" destOrd="0" presId="urn:microsoft.com/office/officeart/2005/8/layout/orgChart1"/>
    <dgm:cxn modelId="{A45041ED-2A9F-41D5-A823-7B0D16794816}" type="presParOf" srcId="{A5854FB3-59B1-402E-9702-B1AAA9CA936B}" destId="{7626961B-C727-4060-8A56-BF7374922D92}" srcOrd="0" destOrd="0" presId="urn:microsoft.com/office/officeart/2005/8/layout/orgChart1"/>
    <dgm:cxn modelId="{3F81EDD3-E50F-4AD8-8816-4678F3001E45}" type="presParOf" srcId="{7626961B-C727-4060-8A56-BF7374922D92}" destId="{2E9387BF-7463-4ABC-8943-B9EA4A86E5BF}" srcOrd="0" destOrd="0" presId="urn:microsoft.com/office/officeart/2005/8/layout/orgChart1"/>
    <dgm:cxn modelId="{CA64EB51-ACF8-4741-A85B-95CB4D1987EE}" type="presParOf" srcId="{7626961B-C727-4060-8A56-BF7374922D92}" destId="{EA6E5D59-221D-4ADA-8C52-7FC429A60B40}" srcOrd="1" destOrd="0" presId="urn:microsoft.com/office/officeart/2005/8/layout/orgChart1"/>
    <dgm:cxn modelId="{9132609E-3E05-4514-9D47-A2CAD8EEED5B}" type="presParOf" srcId="{A5854FB3-59B1-402E-9702-B1AAA9CA936B}" destId="{9266D276-A863-4DA8-8319-F69CE5584C85}" srcOrd="1" destOrd="0" presId="urn:microsoft.com/office/officeart/2005/8/layout/orgChart1"/>
    <dgm:cxn modelId="{AFFCB4C9-89FA-4982-BF0E-E98DA3C5C4AE}" type="presParOf" srcId="{A5854FB3-59B1-402E-9702-B1AAA9CA936B}" destId="{7633CAB0-63C2-4A4A-9CA3-4387866C2244}" srcOrd="2" destOrd="0" presId="urn:microsoft.com/office/officeart/2005/8/layout/orgChart1"/>
    <dgm:cxn modelId="{832529DA-62EB-41DA-B23D-93522284B56B}" type="presParOf" srcId="{0B4BD29E-3021-4277-857A-BEA8E8FC82B2}" destId="{21EC8952-18C5-4D97-8566-54D4D061EF77}" srcOrd="2" destOrd="0" presId="urn:microsoft.com/office/officeart/2005/8/layout/orgChart1"/>
    <dgm:cxn modelId="{5B3EEF3B-B659-4311-9DC2-615A08CF207F}" type="presParOf" srcId="{B1CE3006-AA1D-48B6-B0BE-935881563ADF}" destId="{4D772C99-5B03-4FA0-A477-FBD8C80B69A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B063D1-2261-40CA-AA81-078BBE11F81E}">
      <dsp:nvSpPr>
        <dsp:cNvPr id="0" name=""/>
        <dsp:cNvSpPr/>
      </dsp:nvSpPr>
      <dsp:spPr>
        <a:xfrm>
          <a:off x="8310164" y="3106911"/>
          <a:ext cx="91440" cy="2530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30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1D1805-F3FC-46D5-BB91-1707B42AF5F0}">
      <dsp:nvSpPr>
        <dsp:cNvPr id="0" name=""/>
        <dsp:cNvSpPr/>
      </dsp:nvSpPr>
      <dsp:spPr>
        <a:xfrm>
          <a:off x="4775976" y="911049"/>
          <a:ext cx="3579908" cy="793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7087"/>
              </a:lnTo>
              <a:lnTo>
                <a:pt x="3579908" y="667087"/>
              </a:lnTo>
              <a:lnTo>
                <a:pt x="3579908" y="7935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30E3D2-FE33-44B6-BD7C-606057930E09}">
      <dsp:nvSpPr>
        <dsp:cNvPr id="0" name=""/>
        <dsp:cNvSpPr/>
      </dsp:nvSpPr>
      <dsp:spPr>
        <a:xfrm>
          <a:off x="6648565" y="2806431"/>
          <a:ext cx="91440" cy="2530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30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6E3997-655E-400F-98CF-158E2F214524}">
      <dsp:nvSpPr>
        <dsp:cNvPr id="0" name=""/>
        <dsp:cNvSpPr/>
      </dsp:nvSpPr>
      <dsp:spPr>
        <a:xfrm>
          <a:off x="4775976" y="911049"/>
          <a:ext cx="1918309" cy="793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7087"/>
              </a:lnTo>
              <a:lnTo>
                <a:pt x="1918309" y="667087"/>
              </a:lnTo>
              <a:lnTo>
                <a:pt x="1918309" y="7935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936A1-7FDF-4332-AEB3-B7DEBF76B59C}">
      <dsp:nvSpPr>
        <dsp:cNvPr id="0" name=""/>
        <dsp:cNvSpPr/>
      </dsp:nvSpPr>
      <dsp:spPr>
        <a:xfrm>
          <a:off x="4212135" y="2806431"/>
          <a:ext cx="126505" cy="8421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2137"/>
              </a:lnTo>
              <a:lnTo>
                <a:pt x="126505" y="8421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B0458F-DE08-4048-B254-8C1AB6CC1910}">
      <dsp:nvSpPr>
        <dsp:cNvPr id="0" name=""/>
        <dsp:cNvSpPr/>
      </dsp:nvSpPr>
      <dsp:spPr>
        <a:xfrm>
          <a:off x="4067654" y="2806431"/>
          <a:ext cx="144481" cy="857242"/>
        </a:xfrm>
        <a:custGeom>
          <a:avLst/>
          <a:gdLst/>
          <a:ahLst/>
          <a:cxnLst/>
          <a:rect l="0" t="0" r="0" b="0"/>
          <a:pathLst>
            <a:path>
              <a:moveTo>
                <a:pt x="144481" y="0"/>
              </a:moveTo>
              <a:lnTo>
                <a:pt x="144481" y="857242"/>
              </a:lnTo>
              <a:lnTo>
                <a:pt x="0" y="85724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E3F38E-2B70-4BF4-AB07-BDBF6149DB9A}">
      <dsp:nvSpPr>
        <dsp:cNvPr id="0" name=""/>
        <dsp:cNvSpPr/>
      </dsp:nvSpPr>
      <dsp:spPr>
        <a:xfrm>
          <a:off x="4212135" y="911049"/>
          <a:ext cx="563840" cy="793592"/>
        </a:xfrm>
        <a:custGeom>
          <a:avLst/>
          <a:gdLst/>
          <a:ahLst/>
          <a:cxnLst/>
          <a:rect l="0" t="0" r="0" b="0"/>
          <a:pathLst>
            <a:path>
              <a:moveTo>
                <a:pt x="563840" y="0"/>
              </a:moveTo>
              <a:lnTo>
                <a:pt x="563840" y="667087"/>
              </a:lnTo>
              <a:lnTo>
                <a:pt x="0" y="667087"/>
              </a:lnTo>
              <a:lnTo>
                <a:pt x="0" y="7935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E1F745-E5EF-4C34-B6CC-464EDCD636EC}">
      <dsp:nvSpPr>
        <dsp:cNvPr id="0" name=""/>
        <dsp:cNvSpPr/>
      </dsp:nvSpPr>
      <dsp:spPr>
        <a:xfrm>
          <a:off x="1347614" y="2683052"/>
          <a:ext cx="150011" cy="2647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47353"/>
              </a:lnTo>
              <a:lnTo>
                <a:pt x="150011" y="2647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82615-F8A8-4C23-B994-D01819CA76C7}">
      <dsp:nvSpPr>
        <dsp:cNvPr id="0" name=""/>
        <dsp:cNvSpPr/>
      </dsp:nvSpPr>
      <dsp:spPr>
        <a:xfrm>
          <a:off x="1204812" y="2683052"/>
          <a:ext cx="142801" cy="2647353"/>
        </a:xfrm>
        <a:custGeom>
          <a:avLst/>
          <a:gdLst/>
          <a:ahLst/>
          <a:cxnLst/>
          <a:rect l="0" t="0" r="0" b="0"/>
          <a:pathLst>
            <a:path>
              <a:moveTo>
                <a:pt x="142801" y="0"/>
              </a:moveTo>
              <a:lnTo>
                <a:pt x="142801" y="2647353"/>
              </a:lnTo>
              <a:lnTo>
                <a:pt x="0" y="26473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F2B8E5-E6C8-4133-9A02-2850F48B91B7}">
      <dsp:nvSpPr>
        <dsp:cNvPr id="0" name=""/>
        <dsp:cNvSpPr/>
      </dsp:nvSpPr>
      <dsp:spPr>
        <a:xfrm>
          <a:off x="1347614" y="2683052"/>
          <a:ext cx="112553" cy="12085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8508"/>
              </a:lnTo>
              <a:lnTo>
                <a:pt x="112553" y="120850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1DCDAA-256E-4B8C-A1C9-316719559BCD}">
      <dsp:nvSpPr>
        <dsp:cNvPr id="0" name=""/>
        <dsp:cNvSpPr/>
      </dsp:nvSpPr>
      <dsp:spPr>
        <a:xfrm>
          <a:off x="1029351" y="2683052"/>
          <a:ext cx="318263" cy="1055756"/>
        </a:xfrm>
        <a:custGeom>
          <a:avLst/>
          <a:gdLst/>
          <a:ahLst/>
          <a:cxnLst/>
          <a:rect l="0" t="0" r="0" b="0"/>
          <a:pathLst>
            <a:path>
              <a:moveTo>
                <a:pt x="318263" y="0"/>
              </a:moveTo>
              <a:lnTo>
                <a:pt x="318263" y="1055756"/>
              </a:lnTo>
              <a:lnTo>
                <a:pt x="0" y="10557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165806-921D-4772-AD0C-3B4A6F5E5D13}">
      <dsp:nvSpPr>
        <dsp:cNvPr id="0" name=""/>
        <dsp:cNvSpPr/>
      </dsp:nvSpPr>
      <dsp:spPr>
        <a:xfrm>
          <a:off x="1347614" y="911049"/>
          <a:ext cx="3428361" cy="734183"/>
        </a:xfrm>
        <a:custGeom>
          <a:avLst/>
          <a:gdLst/>
          <a:ahLst/>
          <a:cxnLst/>
          <a:rect l="0" t="0" r="0" b="0"/>
          <a:pathLst>
            <a:path>
              <a:moveTo>
                <a:pt x="3428361" y="0"/>
              </a:moveTo>
              <a:lnTo>
                <a:pt x="3428361" y="607677"/>
              </a:lnTo>
              <a:lnTo>
                <a:pt x="0" y="607677"/>
              </a:lnTo>
              <a:lnTo>
                <a:pt x="0" y="7341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331562-F974-4E9B-8B97-427FA4BF2A1F}">
      <dsp:nvSpPr>
        <dsp:cNvPr id="0" name=""/>
        <dsp:cNvSpPr/>
      </dsp:nvSpPr>
      <dsp:spPr>
        <a:xfrm>
          <a:off x="3624548" y="0"/>
          <a:ext cx="2302855" cy="9110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Одежда </a:t>
          </a:r>
        </a:p>
      </dsp:txBody>
      <dsp:txXfrm>
        <a:off x="3624548" y="0"/>
        <a:ext cx="2302855" cy="911049"/>
      </dsp:txXfrm>
    </dsp:sp>
    <dsp:sp modelId="{20B6C9C0-8260-4154-82F9-E2009DA3488E}">
      <dsp:nvSpPr>
        <dsp:cNvPr id="0" name=""/>
        <dsp:cNvSpPr/>
      </dsp:nvSpPr>
      <dsp:spPr>
        <a:xfrm>
          <a:off x="608022" y="1645232"/>
          <a:ext cx="1479184" cy="10378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Бытовая</a:t>
          </a:r>
        </a:p>
      </dsp:txBody>
      <dsp:txXfrm>
        <a:off x="608022" y="1645232"/>
        <a:ext cx="1479184" cy="1037819"/>
      </dsp:txXfrm>
    </dsp:sp>
    <dsp:sp modelId="{40D1FE80-BC2D-4EB4-B6AF-F138E5DCF033}">
      <dsp:nvSpPr>
        <dsp:cNvPr id="0" name=""/>
        <dsp:cNvSpPr/>
      </dsp:nvSpPr>
      <dsp:spPr>
        <a:xfrm>
          <a:off x="2344" y="2995472"/>
          <a:ext cx="1027006" cy="14866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Повседневная </a:t>
          </a:r>
        </a:p>
      </dsp:txBody>
      <dsp:txXfrm>
        <a:off x="2344" y="2995472"/>
        <a:ext cx="1027006" cy="1486672"/>
      </dsp:txXfrm>
    </dsp:sp>
    <dsp:sp modelId="{CAE80FF6-C0B9-4249-90E7-DF5F4EB78ABD}">
      <dsp:nvSpPr>
        <dsp:cNvPr id="0" name=""/>
        <dsp:cNvSpPr/>
      </dsp:nvSpPr>
      <dsp:spPr>
        <a:xfrm>
          <a:off x="1460168" y="2995472"/>
          <a:ext cx="1166415" cy="1792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Торжественная </a:t>
          </a:r>
        </a:p>
      </dsp:txBody>
      <dsp:txXfrm>
        <a:off x="1460168" y="2995472"/>
        <a:ext cx="1166415" cy="1792177"/>
      </dsp:txXfrm>
    </dsp:sp>
    <dsp:sp modelId="{6392ADD9-26B0-4443-AAF9-DF1D98B76673}">
      <dsp:nvSpPr>
        <dsp:cNvPr id="0" name=""/>
        <dsp:cNvSpPr/>
      </dsp:nvSpPr>
      <dsp:spPr>
        <a:xfrm>
          <a:off x="0" y="5029202"/>
          <a:ext cx="1204812" cy="6024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Домашняя </a:t>
          </a:r>
        </a:p>
      </dsp:txBody>
      <dsp:txXfrm>
        <a:off x="0" y="5029202"/>
        <a:ext cx="1204812" cy="602406"/>
      </dsp:txXfrm>
    </dsp:sp>
    <dsp:sp modelId="{CC399C33-6D7C-4FA9-A8E6-A700608991D7}">
      <dsp:nvSpPr>
        <dsp:cNvPr id="0" name=""/>
        <dsp:cNvSpPr/>
      </dsp:nvSpPr>
      <dsp:spPr>
        <a:xfrm>
          <a:off x="1497626" y="5029202"/>
          <a:ext cx="1204812" cy="6024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Рабочая одежда </a:t>
          </a:r>
        </a:p>
      </dsp:txBody>
      <dsp:txXfrm>
        <a:off x="1497626" y="5029202"/>
        <a:ext cx="1204812" cy="602406"/>
      </dsp:txXfrm>
    </dsp:sp>
    <dsp:sp modelId="{DDCFBDA8-1685-448C-B199-80EE75F2A89C}">
      <dsp:nvSpPr>
        <dsp:cNvPr id="0" name=""/>
        <dsp:cNvSpPr/>
      </dsp:nvSpPr>
      <dsp:spPr>
        <a:xfrm>
          <a:off x="3541133" y="1704641"/>
          <a:ext cx="1342004" cy="1101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Производственная</a:t>
          </a:r>
        </a:p>
      </dsp:txBody>
      <dsp:txXfrm>
        <a:off x="3541133" y="1704641"/>
        <a:ext cx="1342004" cy="1101789"/>
      </dsp:txXfrm>
    </dsp:sp>
    <dsp:sp modelId="{6AE32348-ADFF-47AD-BCC7-9D24D9B91725}">
      <dsp:nvSpPr>
        <dsp:cNvPr id="0" name=""/>
        <dsp:cNvSpPr/>
      </dsp:nvSpPr>
      <dsp:spPr>
        <a:xfrm>
          <a:off x="2898793" y="3059441"/>
          <a:ext cx="1168861" cy="12084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Специальная </a:t>
          </a:r>
        </a:p>
      </dsp:txBody>
      <dsp:txXfrm>
        <a:off x="2898793" y="3059441"/>
        <a:ext cx="1168861" cy="1208463"/>
      </dsp:txXfrm>
    </dsp:sp>
    <dsp:sp modelId="{38A01C80-7EE5-4B03-9929-6AE17DFC5E27}">
      <dsp:nvSpPr>
        <dsp:cNvPr id="0" name=""/>
        <dsp:cNvSpPr/>
      </dsp:nvSpPr>
      <dsp:spPr>
        <a:xfrm>
          <a:off x="4338640" y="3059441"/>
          <a:ext cx="1453438" cy="11782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Одежда медиков,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продавцов</a:t>
          </a:r>
        </a:p>
      </dsp:txBody>
      <dsp:txXfrm>
        <a:off x="4338640" y="3059441"/>
        <a:ext cx="1453438" cy="1178252"/>
      </dsp:txXfrm>
    </dsp:sp>
    <dsp:sp modelId="{2C510ECF-A7D8-478A-9A9F-BAF2271D9C49}">
      <dsp:nvSpPr>
        <dsp:cNvPr id="0" name=""/>
        <dsp:cNvSpPr/>
      </dsp:nvSpPr>
      <dsp:spPr>
        <a:xfrm>
          <a:off x="6047915" y="1704641"/>
          <a:ext cx="1292740" cy="1101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Спортивная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16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sp:txBody>
      <dsp:txXfrm>
        <a:off x="6047915" y="1704641"/>
        <a:ext cx="1292740" cy="1101789"/>
      </dsp:txXfrm>
    </dsp:sp>
    <dsp:sp modelId="{DC4C084E-1696-41F6-ACEC-489FDA4654C1}">
      <dsp:nvSpPr>
        <dsp:cNvPr id="0" name=""/>
        <dsp:cNvSpPr/>
      </dsp:nvSpPr>
      <dsp:spPr>
        <a:xfrm>
          <a:off x="6045089" y="3059441"/>
          <a:ext cx="1298390" cy="16179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Одежда 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занятия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 спортом</a:t>
          </a:r>
        </a:p>
      </dsp:txBody>
      <dsp:txXfrm>
        <a:off x="6045089" y="3059441"/>
        <a:ext cx="1298390" cy="1617955"/>
      </dsp:txXfrm>
    </dsp:sp>
    <dsp:sp modelId="{5B2B3B16-FDC4-49EE-B75F-13D0A5FA4E43}">
      <dsp:nvSpPr>
        <dsp:cNvPr id="0" name=""/>
        <dsp:cNvSpPr/>
      </dsp:nvSpPr>
      <dsp:spPr>
        <a:xfrm>
          <a:off x="7596491" y="1704641"/>
          <a:ext cx="1518787" cy="14022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rPr>
            <a:t>Форменная</a:t>
          </a:r>
        </a:p>
      </dsp:txBody>
      <dsp:txXfrm>
        <a:off x="7596491" y="1704641"/>
        <a:ext cx="1518787" cy="1402269"/>
      </dsp:txXfrm>
    </dsp:sp>
    <dsp:sp modelId="{2E9387BF-7463-4ABC-8943-B9EA4A86E5BF}">
      <dsp:nvSpPr>
        <dsp:cNvPr id="0" name=""/>
        <dsp:cNvSpPr/>
      </dsp:nvSpPr>
      <dsp:spPr>
        <a:xfrm>
          <a:off x="7665587" y="3359922"/>
          <a:ext cx="1380595" cy="29574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Форма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милиционеров,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военных,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 железнодорожников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и др.</a:t>
          </a:r>
        </a:p>
      </dsp:txBody>
      <dsp:txXfrm>
        <a:off x="7665587" y="3359922"/>
        <a:ext cx="1380595" cy="2957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 smtClean="0"/>
            </a:lvl1pPr>
          </a:lstStyle>
          <a:p>
            <a:pPr>
              <a:defRPr/>
            </a:pPr>
            <a:fld id="{B8FFED8A-0A2D-49F0-B80C-778FD950A409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 smtClean="0"/>
            </a:lvl1pPr>
          </a:lstStyle>
          <a:p>
            <a:pPr>
              <a:defRPr/>
            </a:pPr>
            <a:fld id="{D06EDCEC-B317-4242-AD1B-8E945A934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7503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F40E-8E6F-4B04-B8B8-F8FD7BC6BDA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F40E-8E6F-4B04-B8B8-F8FD7BC6BDA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EDCEC-B317-4242-AD1B-8E945A93487A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6EDCEC-B317-4242-AD1B-8E945A93487A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002B2D-6741-4CFF-A7A6-E4AE8C7A155F}" type="slidenum">
              <a:rPr lang="ru-RU"/>
              <a:pPr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420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F7596-D0E7-44A2-888C-FEE444922526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2A3D-6353-44F5-AB78-50BBA8D18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802D-EC9A-43E2-B402-E79650BB996F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EE393-ECC1-40EB-AFA6-AC5BE7E75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13AF1-21C0-42C5-91BD-02A4F1FF2BE9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7CE94-0088-4356-86FF-58988CDA5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B2023FB-63A5-4F0B-B3C1-C6677BED28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050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7755B-5E4C-4CFF-A824-C690C2525DBD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71EA4-4E26-4F56-8315-E4F6838FC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17787-7ABA-4466-B11B-7833438701D8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5A37-5C99-4A0C-95F8-03873AC7B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872F7-9037-4786-9497-F7E3AAE4E28B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ECCAF-D5FF-4C37-8F75-1509A141E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2061-4C69-4048-BF81-C9127B97164F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61A08-899B-4DC2-8DF4-7AD9AFA36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F40CE-690D-4A2B-8ECA-F74F98521ED6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AB0ED-ED8B-498F-B492-5EB1C2DC8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3DA6-B796-4585-9CE3-095D71F24471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22568-6559-45A4-A410-7A7F2B607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67371-9CDD-45B3-89C7-9B4936828C3D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FFC8E-C967-4DF4-882F-A2DB98B64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AEFD-0AC4-47D6-8E46-66747D413AE0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5840-CE96-43A1-9718-B7B73168C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A00D12-B9AD-4221-983C-33A1BC272A88}" type="datetimeFigureOut">
              <a:rPr lang="ru-RU"/>
              <a:pPr>
                <a:defRPr/>
              </a:pPr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D12396-31AA-45D5-87AF-7216CDB04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Layout" Target="../diagrams/layout1.xml"/><Relationship Id="rId7" Type="http://schemas.openxmlformats.org/officeDocument/2006/relationships/slide" Target="slide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hyperlink" Target="http://xl-xl.ru/img/mrsize1.jpg" TargetMode="External"/><Relationship Id="rId4" Type="http://schemas.openxmlformats.org/officeDocument/2006/relationships/slide" Target="slide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gif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hyperlink" Target="http://www.sewing.needle-work.ru/images/merki1.jpg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slide" Target="slide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itters.ru/animated_cartoon_1.htm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5.png"/><Relationship Id="rId7" Type="http://schemas.openxmlformats.org/officeDocument/2006/relationships/image" Target="../media/image86.png"/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5" Type="http://schemas.openxmlformats.org/officeDocument/2006/relationships/image" Target="../media/image49.gif"/><Relationship Id="rId4" Type="http://schemas.openxmlformats.org/officeDocument/2006/relationships/slide" Target="slide5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yrgpress.org.kg/domashnie_dela/608-instrumenty-i-prinadlezhnosti-neobhodimye-dlya-shveynyh-rabot.html" TargetMode="External"/><Relationship Id="rId7" Type="http://schemas.openxmlformats.org/officeDocument/2006/relationships/hyperlink" Target="http://www.detki-74.ru/magazine/magazine_glav_2005.php" TargetMode="External"/><Relationship Id="rId2" Type="http://schemas.openxmlformats.org/officeDocument/2006/relationships/hyperlink" Target="http://blog.t-stile.info/merki-neobxodimye-dlya-postroeniya-chertezha-fartuk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mnesia.pavelbers.com/the%20mode.htm" TargetMode="External"/><Relationship Id="rId5" Type="http://schemas.openxmlformats.org/officeDocument/2006/relationships/hyperlink" Target="http://www.ezhva-licey.ru/teachers/nmr/metodich_razrabotki/itogi_uroka/" TargetMode="External"/><Relationship Id="rId4" Type="http://schemas.openxmlformats.org/officeDocument/2006/relationships/hyperlink" Target="http://4textile.ru/prochee/sewing-tools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2;&#1072;&#1090;&#1077;&#1088;&#1080;&#1085;&#1072;\Desktop\&#1044;&#1048;&#1057;-4\&#1047;&#1072;&#1085;&#1103;&#1090;&#1080;&#1077;%206\&#1047;&#1072;&#1076;&#1072;&#1085;&#1080;&#1077;%206\&#1047;&#1072;&#1085;&#1103;&#1090;&#1080;&#1077;%206\&#1057;&#1086;&#1087;&#1088;&#1086;&#1074;&#1086;&#1078;&#1076;&#1077;&#1085;&#1080;&#1077;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1700213"/>
            <a:ext cx="9144000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 ШВЕЙНЫХ ИЗДЕЛИЙ</a:t>
            </a:r>
          </a:p>
          <a:p>
            <a:pPr algn="ctr"/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Снятие мерок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</a:p>
          <a:p>
            <a:pPr algn="ct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5072098" cy="1643074"/>
          </a:xfrm>
          <a:solidFill>
            <a:schemeClr val="bg1">
              <a:alpha val="45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Древнейший вариант фартука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3571876"/>
            <a:ext cx="3971924" cy="785818"/>
          </a:xfrm>
          <a:solidFill>
            <a:schemeClr val="bg1">
              <a:alpha val="51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Древний  Египет</a:t>
            </a:r>
            <a:endParaRPr lang="ru-RU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7878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42844" y="214290"/>
            <a:ext cx="5715040" cy="1500198"/>
          </a:xfrm>
          <a:solidFill>
            <a:schemeClr val="tx1">
              <a:alpha val="58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 времен </a:t>
            </a:r>
            <a:r>
              <a:rPr lang="ru-RU" sz="3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средневековья  фартуком </a:t>
            </a: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пользовались, </a:t>
            </a:r>
            <a:r>
              <a:rPr lang="ru-RU" sz="3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чтобы  прикрыть</a:t>
            </a:r>
            <a:r>
              <a:rPr lang="ru-RU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защитить </a:t>
            </a:r>
            <a:r>
              <a:rPr lang="ru-RU" sz="3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платье</a:t>
            </a: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185736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7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521672"/>
      </p:ext>
    </p:extLst>
  </p:cSld>
  <p:clrMapOvr>
    <a:masterClrMapping/>
  </p:clrMapOvr>
  <p:transition spd="med" advTm="1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type="title"/>
          </p:nvPr>
        </p:nvSpPr>
        <p:spPr>
          <a:xfrm>
            <a:off x="2285984" y="214290"/>
            <a:ext cx="3929090" cy="1000132"/>
          </a:xfrm>
          <a:solidFill>
            <a:schemeClr val="bg1">
              <a:alpha val="1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1715 –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1789 гг.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846667"/>
      </p:ext>
    </p:extLst>
  </p:cSld>
  <p:clrMapOvr>
    <a:masterClrMapping/>
  </p:clrMapOvr>
  <p:transition spd="med" advTm="8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572140"/>
            <a:ext cx="7358114" cy="1143000"/>
          </a:xfrm>
          <a:solidFill>
            <a:schemeClr val="tx1">
              <a:alpha val="59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Фартук  становится  модным аксессуаром для состоятельных  дам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000364" y="0"/>
            <a:ext cx="3786214" cy="642942"/>
          </a:xfrm>
          <a:solidFill>
            <a:schemeClr val="bg1">
              <a:alpha val="1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XVII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708027"/>
      </p:ext>
    </p:extLst>
  </p:cSld>
  <p:clrMapOvr>
    <a:masterClrMapping/>
  </p:clrMapOvr>
  <p:transition spd="med" advTm="9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714356"/>
            <a:ext cx="3643338" cy="107157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Фартучки из нежнейшего муслина,  вышитого  </a:t>
            </a:r>
            <a:r>
              <a:rPr lang="ru-RU" sz="2000" dirty="0">
                <a:solidFill>
                  <a:schemeClr val="bg1"/>
                </a:solidFill>
                <a:latin typeface="Georgia" pitchFamily="18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тон </a:t>
            </a:r>
            <a:r>
              <a:rPr lang="ru-RU" sz="2000" dirty="0">
                <a:solidFill>
                  <a:schemeClr val="bg1"/>
                </a:solidFill>
                <a:latin typeface="Georgia" pitchFamily="18" charset="0"/>
              </a:rPr>
              <a:t>белым  </a:t>
            </a: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 хлопком</a:t>
            </a:r>
            <a:endParaRPr lang="ru-RU" sz="20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0001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Конец  </a:t>
            </a:r>
            <a:r>
              <a:rPr lang="en-US" sz="5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XVIII </a:t>
            </a:r>
            <a:r>
              <a:rPr lang="ru-RU" sz="5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века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648435"/>
      </p:ext>
    </p:extLst>
  </p:cSld>
  <p:clrMapOvr>
    <a:masterClrMapping/>
  </p:clrMapOvr>
  <p:transition spd="med" advTm="11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214290"/>
            <a:ext cx="3286148" cy="72547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XVIII 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</a:t>
            </a:r>
            <a:endParaRPr lang="ru-RU" sz="4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286388"/>
            <a:ext cx="7472386" cy="1357322"/>
          </a:xfrm>
          <a:solidFill>
            <a:schemeClr val="tx1">
              <a:alpha val="54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Модны были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такие шелковые фартуки, вышитые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гладью и отделанные кружевом.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734141"/>
      </p:ext>
    </p:extLst>
  </p:cSld>
  <p:clrMapOvr>
    <a:masterClrMapping/>
  </p:clrMapOvr>
  <p:transition spd="med" advTm="11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37147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Более </a:t>
            </a:r>
            <a:r>
              <a:rPr lang="ru-RU" sz="20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знатные дамы носили ложную юбку – «</a:t>
            </a:r>
            <a:r>
              <a:rPr lang="ru-RU" sz="2000" dirty="0" err="1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tablier</a:t>
            </a:r>
            <a:r>
              <a:rPr lang="ru-RU" sz="20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». Это был богато декорированный съемный передник из кружев, который прикалывали булавками к верхней юбке, когда садились к обеденному столу.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XVIII </a:t>
            </a:r>
            <a:r>
              <a:rPr lang="ru-RU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</a:t>
            </a:r>
            <a:endParaRPr lang="ru-RU" sz="4800" b="1" dirty="0">
              <a:solidFill>
                <a:schemeClr val="accent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588978"/>
      </p:ext>
    </p:extLst>
  </p:cSld>
  <p:clrMapOvr>
    <a:masterClrMapping/>
  </p:clrMapOvr>
  <p:transition spd="med" advTm="1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0"/>
            <a:ext cx="4572032" cy="100010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1822 г.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000109"/>
            <a:ext cx="4643470" cy="857255"/>
          </a:xfrm>
          <a:solidFill>
            <a:schemeClr val="tx1">
              <a:alpha val="43000"/>
            </a:schemeClr>
          </a:solidFill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 приходом 19 века мода на фартуки не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прошла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466774"/>
      </p:ext>
    </p:extLst>
  </p:cSld>
  <p:clrMapOvr>
    <a:masterClrMapping/>
  </p:clrMapOvr>
  <p:transition spd="med" advTm="9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42852"/>
            <a:ext cx="4643470" cy="654032"/>
          </a:xfrm>
          <a:solidFill>
            <a:schemeClr val="bg1">
              <a:alpha val="37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Monotype Corsiva" pitchFamily="66" charset="0"/>
              </a:rPr>
              <a:t>1820 </a:t>
            </a:r>
            <a:r>
              <a:rPr lang="ru-RU" b="1" dirty="0" smtClean="0">
                <a:latin typeface="Monotype Corsiva" pitchFamily="66" charset="0"/>
              </a:rPr>
              <a:t>– 1830 гг.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6" y="-1"/>
            <a:ext cx="9117623" cy="683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2195254"/>
      </p:ext>
    </p:extLst>
  </p:cSld>
  <p:clrMapOvr>
    <a:masterClrMapping/>
  </p:clrMapOvr>
  <p:transition spd="med" advTm="9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5857916" cy="785794"/>
          </a:xfrm>
          <a:solidFill>
            <a:schemeClr val="bg1">
              <a:alpha val="56000"/>
            </a:schemeClr>
          </a:solidFill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Конец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XIX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столетия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" y="11723"/>
            <a:ext cx="9138138" cy="685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866410"/>
      </p:ext>
    </p:extLst>
  </p:cSld>
  <p:clrMapOvr>
    <a:masterClrMapping/>
  </p:clrMapOvr>
  <p:transition spd="med" advTm="7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300774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Начало </a:t>
            </a: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XX </a:t>
            </a:r>
            <a:r>
              <a:rPr lang="ru-RU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века</a:t>
            </a:r>
            <a:endParaRPr lang="ru-RU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5429264"/>
            <a:ext cx="5114932" cy="1214446"/>
          </a:xfrm>
          <a:solidFill>
            <a:schemeClr val="bg1">
              <a:alpha val="45000"/>
            </a:schemeClr>
          </a:solidFill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400" dirty="0" smtClean="0">
                <a:latin typeface="Georgia" pitchFamily="18" charset="0"/>
              </a:rPr>
              <a:t>Фартуки </a:t>
            </a:r>
            <a:r>
              <a:rPr lang="ru-RU" sz="2400" dirty="0">
                <a:latin typeface="Georgia" pitchFamily="18" charset="0"/>
              </a:rPr>
              <a:t>вышли из моды, стали лишь </a:t>
            </a:r>
            <a:r>
              <a:rPr lang="ru-RU" sz="2400" dirty="0" smtClean="0">
                <a:latin typeface="Georgia" pitchFamily="18" charset="0"/>
              </a:rPr>
              <a:t>частью </a:t>
            </a:r>
            <a:r>
              <a:rPr lang="ru-RU" sz="2400" dirty="0">
                <a:latin typeface="Georgia" pitchFamily="18" charset="0"/>
              </a:rPr>
              <a:t>униформы прислуги и обслуживающего персонала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2503418"/>
      </p:ext>
    </p:extLst>
  </p:cSld>
  <p:clrMapOvr>
    <a:masterClrMapping/>
  </p:clrMapOvr>
  <p:transition spd="med"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0"/>
            <a:ext cx="575787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1920-е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600200"/>
            <a:ext cx="3257544" cy="3543312"/>
          </a:xfrm>
          <a:solidFill>
            <a:schemeClr val="tx1">
              <a:alpha val="39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1920-х годов, когда многие женщины стали сами выполнять работу по дому, в каждом доме снова появился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фартук…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" y="2931"/>
            <a:ext cx="9132277" cy="684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855323"/>
      </p:ext>
    </p:extLst>
  </p:cSld>
  <p:clrMapOvr>
    <a:masterClrMapping/>
  </p:clrMapOvr>
  <p:transition spd="med"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4305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… теперь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такой фартук называется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кухонным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164705"/>
      </p:ext>
    </p:extLst>
  </p:cSld>
  <p:clrMapOvr>
    <a:masterClrMapping/>
  </p:clrMapOvr>
  <p:transition spd="med" advTm="10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Современность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857232"/>
            <a:ext cx="4929222" cy="1042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  <a:latin typeface="Georgia" pitchFamily="18" charset="0"/>
              </a:rPr>
              <a:t>Фартук иногда используют для дополнения костюма</a:t>
            </a:r>
            <a:endParaRPr lang="ru-RU" sz="2400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" y="-1"/>
            <a:ext cx="9126415" cy="6844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605544"/>
      </p:ext>
    </p:extLst>
  </p:cSld>
  <p:clrMapOvr>
    <a:masterClrMapping/>
  </p:clrMapOvr>
  <p:transition spd="med" advTm="13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7772400" cy="1500187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Фартук – это одежда?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6377" y="3200400"/>
            <a:ext cx="8686800" cy="3657600"/>
          </a:xfrm>
        </p:spPr>
        <p:txBody>
          <a:bodyPr/>
          <a:lstStyle/>
          <a:p>
            <a:pPr algn="ctr"/>
            <a:r>
              <a:rPr lang="ru-RU" altLang="ru-RU" sz="3600" dirty="0">
                <a:latin typeface="Comic Sans MS" pitchFamily="66" charset="0"/>
              </a:rPr>
              <a:t>    </a:t>
            </a:r>
            <a:r>
              <a:rPr lang="ru-RU" altLang="ru-RU" sz="3600" dirty="0">
                <a:solidFill>
                  <a:srgbClr val="FF0000"/>
                </a:solidFill>
                <a:latin typeface="Comic Sans MS" pitchFamily="66" charset="0"/>
              </a:rPr>
              <a:t>Одежда </a:t>
            </a:r>
            <a:r>
              <a:rPr lang="ru-RU" altLang="ru-RU" sz="3600" dirty="0">
                <a:latin typeface="Comic Sans MS" pitchFamily="66" charset="0"/>
              </a:rPr>
              <a:t>– это изделие (или несколько изделий) надеваемое человеком и несущее утилитарные и эстетические 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294571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429000"/>
            <a:ext cx="8610600" cy="1905000"/>
          </a:xfrm>
        </p:spPr>
        <p:txBody>
          <a:bodyPr/>
          <a:lstStyle/>
          <a:p>
            <a:r>
              <a:rPr lang="ru-RU" sz="3200" b="0" dirty="0" smtClean="0"/>
              <a:t>Работа в группах:</a:t>
            </a:r>
            <a:br>
              <a:rPr lang="ru-RU" sz="3200" b="0" dirty="0" smtClean="0"/>
            </a:br>
            <a:r>
              <a:rPr lang="ru-RU" sz="3200" b="0" dirty="0" smtClean="0"/>
              <a:t/>
            </a:r>
            <a:br>
              <a:rPr lang="ru-RU" sz="3200" b="0" dirty="0" smtClean="0"/>
            </a:br>
            <a:r>
              <a:rPr lang="ru-RU" sz="3200" b="0" dirty="0" smtClean="0"/>
              <a:t>Классификация одежды по назначению</a:t>
            </a:r>
            <a:endParaRPr lang="ru-RU" sz="32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7772400" cy="1500187"/>
          </a:xfrm>
        </p:spPr>
        <p:txBody>
          <a:bodyPr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Какая по назначению бывает одежда?</a:t>
            </a:r>
            <a:endParaRPr lang="ru-RU" sz="4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8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288" y="333375"/>
            <a:ext cx="82089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0033CC"/>
                </a:solidFill>
                <a:latin typeface="Comic Sans MS" pitchFamily="66" charset="0"/>
              </a:rPr>
              <a:t>Бытовая</a:t>
            </a:r>
            <a:endParaRPr lang="ru-RU" altLang="ru-RU" sz="44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50825" y="4076700"/>
            <a:ext cx="1831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b="1">
                <a:latin typeface="Comic Sans MS" pitchFamily="66" charset="0"/>
              </a:rPr>
              <a:t>Повседневная</a:t>
            </a:r>
            <a:r>
              <a:rPr lang="ru-RU" altLang="ru-RU"/>
              <a:t> 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780" y="3687763"/>
            <a:ext cx="1978025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362200" y="6217443"/>
            <a:ext cx="191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b="1" dirty="0">
                <a:latin typeface="Comic Sans MS" pitchFamily="66" charset="0"/>
              </a:rPr>
              <a:t>Торжественная</a:t>
            </a:r>
            <a:r>
              <a:rPr lang="ru-RU" altLang="ru-RU" dirty="0"/>
              <a:t> 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5607843" y="4745377"/>
            <a:ext cx="1489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b="1" dirty="0">
                <a:latin typeface="Comic Sans MS" pitchFamily="66" charset="0"/>
              </a:rPr>
              <a:t>Домашняя </a:t>
            </a:r>
            <a:r>
              <a:rPr lang="ru-RU" altLang="ru-RU" dirty="0"/>
              <a:t> 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7800975" y="5661024"/>
            <a:ext cx="1279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altLang="ru-RU" b="1" dirty="0">
                <a:latin typeface="Comic Sans MS" pitchFamily="66" charset="0"/>
              </a:rPr>
              <a:t>Рабочая </a:t>
            </a:r>
            <a:r>
              <a:rPr lang="ru-RU" altLang="ru-RU" dirty="0"/>
              <a:t>  </a:t>
            </a:r>
          </a:p>
        </p:txBody>
      </p:sp>
      <p:sp>
        <p:nvSpPr>
          <p:cNvPr id="10252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458200" y="6400800"/>
            <a:ext cx="457200" cy="304800"/>
          </a:xfrm>
          <a:prstGeom prst="leftArrow">
            <a:avLst>
              <a:gd name="adj1" fmla="val 50000"/>
              <a:gd name="adj2" fmla="val 375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53" name="Picture 3" descr="C:\Documents and Settings\Дима\Рабочий стол\моделирование фартука\2095453_il_430xn_avental_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3020218"/>
            <a:ext cx="170815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&amp;ocy;&amp;dcy;&amp;iecy;&amp;zhcy;&amp;dcy;&amp;acy; - &amp;Bcy;&amp;ycy;&amp;tcy;&amp;ocy;&amp;vcy;&amp;ycy;&amp;iecy; &amp;tcy;&amp;ocy;&amp;vcy;&amp;acy;&amp;rcy;&amp;y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95375"/>
            <a:ext cx="2725380" cy="2620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862" y="982117"/>
            <a:ext cx="2481488" cy="3726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6" grpId="0"/>
      <p:bldP spid="10248" grpId="0"/>
      <p:bldP spid="102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Производственная</a:t>
            </a:r>
            <a:endParaRPr lang="ru-RU" sz="3600" b="1" dirty="0" smtClean="0">
              <a:latin typeface="Comic Sans MS" panose="030F0702030302020204" pitchFamily="66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4" descr="j02407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73238"/>
            <a:ext cx="22939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2338387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628775"/>
            <a:ext cx="266382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Прямоугольник 6"/>
          <p:cNvSpPr>
            <a:spLocks noChangeArrowheads="1"/>
          </p:cNvSpPr>
          <p:nvPr/>
        </p:nvSpPr>
        <p:spPr bwMode="auto">
          <a:xfrm>
            <a:off x="3348038" y="5732463"/>
            <a:ext cx="2824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Comic Sans MS" panose="030F0702030302020204" pitchFamily="66" charset="0"/>
                <a:cs typeface="Times New Roman" pitchFamily="18" charset="0"/>
              </a:rPr>
              <a:t>одежда медиков</a:t>
            </a:r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0" y="5732463"/>
            <a:ext cx="3132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Comic Sans MS" panose="030F0702030302020204" pitchFamily="66" charset="0"/>
                <a:cs typeface="Times New Roman" pitchFamily="18" charset="0"/>
              </a:rPr>
              <a:t>одежда строителей</a:t>
            </a:r>
          </a:p>
        </p:txBody>
      </p:sp>
      <p:sp>
        <p:nvSpPr>
          <p:cNvPr id="5128" name="TextBox 8"/>
          <p:cNvSpPr txBox="1">
            <a:spLocks noChangeArrowheads="1"/>
          </p:cNvSpPr>
          <p:nvPr/>
        </p:nvSpPr>
        <p:spPr bwMode="auto">
          <a:xfrm>
            <a:off x="6323240" y="5685745"/>
            <a:ext cx="2820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Comic Sans MS" panose="030F0702030302020204" pitchFamily="66" charset="0"/>
                <a:cs typeface="Times New Roman" pitchFamily="18" charset="0"/>
              </a:rPr>
              <a:t>одежда поваров</a:t>
            </a:r>
          </a:p>
        </p:txBody>
      </p:sp>
    </p:spTree>
    <p:extLst>
      <p:ext uri="{BB962C8B-B14F-4D97-AF65-F5344CB8AC3E}">
        <p14:creationId xmlns:p14="http://schemas.microsoft.com/office/powerpoint/2010/main" val="3253773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0033CC"/>
                </a:solidFill>
                <a:latin typeface="Comic Sans MS" pitchFamily="66" charset="0"/>
              </a:rPr>
              <a:t>Спортивная</a:t>
            </a:r>
            <a:r>
              <a:rPr lang="ru-RU" altLang="ru-RU"/>
              <a:t> 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57338"/>
            <a:ext cx="1716088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458200" y="6400800"/>
            <a:ext cx="457200" cy="304800"/>
          </a:xfrm>
          <a:prstGeom prst="leftArrow">
            <a:avLst>
              <a:gd name="adj1" fmla="val 50000"/>
              <a:gd name="adj2" fmla="val 375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10" descr="&amp;Scy;&amp;pcy;&amp;ocy;&amp;rcy;&amp;tcy;&amp;icy;&amp;vcy;&amp;ncy;&amp;acy;&amp;yacy; &amp;ocy;&amp;dcy;&amp;iecy;&amp;zhcy;&amp;dcy;&amp;acy; &amp;Kcy;&amp;iecy;&amp;mcy;&amp;iecy;&amp;rcy;&amp;ocy;&amp;vcy;&amp;ocy;: &amp;tscy;&amp;iecy;&amp;ncy;&amp;ycy;, &amp;ocy;&amp;tcy;&amp;zcy;&amp;ycy;&amp;vcy;&amp;ycy;, &amp;fcy;&amp;ocy;&amp;tcy;&amp;ocy;, &amp;khcy;&amp;acy;&amp;rcy;&amp;acy;&amp;kcy;&amp;tcy;&amp;iecy;&amp;rcy;&amp;icy;&amp;scy;&amp;tcy;&amp;icy;&amp;kcy;&amp;icy;. . &amp;Gcy;&amp;dcy;&amp;iecy; &amp;kcy;&amp;ucy;&amp;pcy;&amp;icy;&amp;tcy;&amp;softcy; &amp;Scy;&amp;pcy;&amp;ocy;&amp;rcy;&amp;tcy;&amp;icy;&amp;vcy;&amp;ncy;&amp;acy;&amp;yacy; &amp;ocy;&amp;dcy;&amp;iecy;&amp;zhcy;&amp;dcy;&amp;acy; &amp;vcy; &amp;Kcy;&amp;iecy;&amp;mcy;&amp;iecy;&amp;rcy;&amp;ocy;&amp;vcy;&amp;ocy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6"/>
          <a:stretch/>
        </p:blipFill>
        <p:spPr bwMode="auto">
          <a:xfrm>
            <a:off x="4507129" y="2133600"/>
            <a:ext cx="4415528" cy="3421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71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Users\Учитель\Desktop\Для презентаций\звезды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0"/>
            <a:ext cx="9126141" cy="684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abot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772816"/>
            <a:ext cx="3300072" cy="4945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Tcy;&amp;ocy;&amp;vcy;&amp;acy;&amp;rcy;&amp;ycy; &amp;dcy;&amp;lcy;&amp;yacy; &amp;zhcy;&amp;iecy;&amp;ncy;&amp;shchcy;&amp;icy;&amp;ncy;: &amp;Bcy;&amp;rcy;&amp;yucy;&amp;kcy;&amp;icy; &amp;Dcy;&amp;lcy;&amp;yacy; &amp;Dcy;&amp;iecy;&amp;vcy;&amp;ucy;&amp;shcy;&amp;iecy;&amp;k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13919"/>
            <a:ext cx="3753345" cy="5004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859" y="692696"/>
            <a:ext cx="912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Мы носим красивую одежду в быту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8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0033CC"/>
                </a:solidFill>
                <a:latin typeface="Comic Sans MS" pitchFamily="66" charset="0"/>
              </a:rPr>
              <a:t>Форменная</a:t>
            </a:r>
            <a:r>
              <a:rPr lang="ru-RU" altLang="ru-RU"/>
              <a:t> 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3" r="11827"/>
          <a:stretch>
            <a:fillRect/>
          </a:stretch>
        </p:blipFill>
        <p:spPr bwMode="auto">
          <a:xfrm>
            <a:off x="6858000" y="192187"/>
            <a:ext cx="2089150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&amp;SHcy;&amp;kcy;&amp;ocy;&amp;lcy;&amp;softcy;&amp;ncy;&amp;ycy;&amp;iecy; &amp;kcy;&amp;ocy;&amp;scy;&amp;tcy;&amp;yucy;&amp;mcy;&amp;ycy; &amp;dcy;&amp;lcy;&amp;yacy; &amp;mcy;&amp;acy;&amp;lcy;&amp;softcy;&amp;chcy;&amp;icy;&amp;kcy;&amp;ocy;&amp;vcy; &amp;mcy;&amp;lcy;&amp;acy;&amp;dcy;&amp;shcy;&amp;iecy;&amp;jcy; &amp;vcy;&amp;ocy;&amp;zcy;&amp;rcy;&amp;acy;&amp;scy;&amp;tcy;&amp;ncy;&amp;ocy;&amp;jcy; &amp;gcy;&amp;rcy;&amp;ucy;&amp;pcy;&amp;pcy;&amp;ycy; &amp;vcy; &amp;gcy;&amp;ocy;&amp;rcy;&amp;ocy;&amp;dcy;&amp;iecy; &amp;Scy;&amp;acy;&amp;mcy;&amp;acy;&amp;rcy;&amp;acy; - &amp;Pcy;&amp;ocy;&amp;rcy;&amp;tcy;&amp;acy;&amp;lcy; &amp;vcy;&amp;ycy;&amp;gcy;&amp;ocy;&amp;dcy;&amp;ncy;&amp;ycy;&amp;khcy; &amp;pcy;&amp;ocy;&amp;kcy;&amp;ucy;&amp;pcy;&amp;ocy;&amp;kcy; BLIZKO.r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1"/>
          <a:stretch/>
        </p:blipFill>
        <p:spPr bwMode="auto">
          <a:xfrm>
            <a:off x="3433925" y="2173321"/>
            <a:ext cx="2810512" cy="2621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17" y="921426"/>
            <a:ext cx="2486025" cy="35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01160" y="4767263"/>
            <a:ext cx="2846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Comic Sans MS" panose="030F0702030302020204" pitchFamily="66" charset="0"/>
                <a:cs typeface="Times New Roman" pitchFamily="18" charset="0"/>
              </a:rPr>
              <a:t>одежда пилотов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7010400" y="4022096"/>
            <a:ext cx="24018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latin typeface="Comic Sans MS" panose="030F0702030302020204" pitchFamily="66" charset="0"/>
                <a:cs typeface="Times New Roman" pitchFamily="18" charset="0"/>
              </a:rPr>
              <a:t>одежда полицейских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33926" y="5229225"/>
            <a:ext cx="281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школьная форма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19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73619946"/>
              </p:ext>
            </p:extLst>
          </p:nvPr>
        </p:nvGraphicFramePr>
        <p:xfrm>
          <a:off x="26376" y="0"/>
          <a:ext cx="9117623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223" name="Picture 31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572000"/>
            <a:ext cx="2209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5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Давайте подумаем к какому виду относится фартук?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4" name="Picture 2" descr="&amp;Scy;&amp;tcy;&amp;acy;&amp;tcy;&amp;softcy;&amp;icy; &amp;dcy;&amp;lcy;&amp;yacy; &amp;rcy;&amp;ocy;&amp;dcy;&amp;icy;&amp;tcy;&amp;iecy;&amp;lcy;&amp;iecy;&amp;jcy; &amp;Ncy;&amp;icy;&amp;kcy;&amp;ocy;&amp;lcy;&amp;acy;&amp;iecy;&amp;v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2232120"/>
            <a:ext cx="6912768" cy="4605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5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FF0066"/>
                </a:solidFill>
                <a:latin typeface="Comic Sans MS" pitchFamily="66" charset="0"/>
              </a:rPr>
              <a:t>Комплект рабочей одежды</a:t>
            </a:r>
          </a:p>
        </p:txBody>
      </p:sp>
      <p:pic>
        <p:nvPicPr>
          <p:cNvPr id="29700" name="Picture 8" descr="Копия SL2727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4052888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66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28800"/>
            <a:ext cx="8229600" cy="1143000"/>
          </a:xfrm>
        </p:spPr>
        <p:txBody>
          <a:bodyPr/>
          <a:lstStyle/>
          <a:p>
            <a:r>
              <a:rPr lang="ru-RU" altLang="ru-RU" sz="4000"/>
              <a:t/>
            </a:r>
            <a:br>
              <a:rPr lang="ru-RU" altLang="ru-RU" sz="4000"/>
            </a:br>
            <a:r>
              <a:rPr lang="ru-RU" altLang="ru-RU" sz="4000" b="1">
                <a:solidFill>
                  <a:srgbClr val="0033CC"/>
                </a:solidFill>
                <a:latin typeface="Comic Sans MS" pitchFamily="66" charset="0"/>
              </a:rPr>
              <a:t>Требования к рабочей одежде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0"/>
            <a:ext cx="8218488" cy="340518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>
                <a:latin typeface="Comic Sans MS" pitchFamily="66" charset="0"/>
              </a:rPr>
              <a:t>1. Одежда должна быть удобной для работы и соответствовать своему назначению.</a:t>
            </a:r>
          </a:p>
          <a:p>
            <a:pPr>
              <a:buFontTx/>
              <a:buNone/>
            </a:pPr>
            <a:r>
              <a:rPr lang="ru-RU" altLang="ru-RU">
                <a:latin typeface="Comic Sans MS" pitchFamily="66" charset="0"/>
              </a:rPr>
              <a:t>2. Головной убор должен полностью закрывать волосы.</a:t>
            </a:r>
          </a:p>
          <a:p>
            <a:pPr>
              <a:buFontTx/>
              <a:buNone/>
            </a:pPr>
            <a:endParaRPr lang="ru-RU" altLang="ru-RU">
              <a:latin typeface="Comic Sans MS" pitchFamily="66" charset="0"/>
            </a:endParaRPr>
          </a:p>
        </p:txBody>
      </p:sp>
      <p:pic>
        <p:nvPicPr>
          <p:cNvPr id="14340" name="Picture 4" descr="1936c8bcf5bfb8a377d589a1cb546ec6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805488"/>
            <a:ext cx="693738" cy="75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33400" y="228600"/>
            <a:ext cx="82296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ru-RU" sz="3200" dirty="0">
                <a:latin typeface="Comic Sans MS" pitchFamily="66" charset="0"/>
              </a:rPr>
              <a:t>      </a:t>
            </a:r>
            <a:r>
              <a:rPr lang="ru-RU" altLang="ru-RU" sz="3200" b="1" dirty="0">
                <a:solidFill>
                  <a:srgbClr val="FF0066"/>
                </a:solidFill>
                <a:latin typeface="Comic Sans MS" pitchFamily="66" charset="0"/>
              </a:rPr>
              <a:t>Фартук</a:t>
            </a:r>
            <a:r>
              <a:rPr lang="ru-RU" altLang="ru-RU" sz="3200" dirty="0">
                <a:latin typeface="Comic Sans MS" pitchFamily="66" charset="0"/>
              </a:rPr>
              <a:t> — для приготовления пищи должен полнее закрывать фигуру, чтобы предохранить платье от загрязнения.</a:t>
            </a:r>
          </a:p>
          <a:p>
            <a:pPr>
              <a:spcBef>
                <a:spcPct val="50000"/>
              </a:spcBef>
            </a:pPr>
            <a:endParaRPr lang="ru-RU" alt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9750" y="1844675"/>
            <a:ext cx="7993063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Художник - модельер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539750" y="3141663"/>
            <a:ext cx="7993063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Художник - конструктор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39750" y="4437063"/>
            <a:ext cx="7993063" cy="10080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Технолог швейного производства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39750" y="5661025"/>
            <a:ext cx="7993063" cy="9366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Швея или оператор </a:t>
            </a:r>
          </a:p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швейного оборудования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2278062" y="1239837"/>
            <a:ext cx="4516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создаёт одежду</a:t>
            </a:r>
          </a:p>
        </p:txBody>
      </p:sp>
    </p:spTree>
    <p:extLst>
      <p:ext uri="{BB962C8B-B14F-4D97-AF65-F5344CB8AC3E}">
        <p14:creationId xmlns:p14="http://schemas.microsoft.com/office/powerpoint/2010/main" val="32432729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34" grpId="0" animBg="1"/>
      <p:bldP spid="225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Что нужно сделать чтобы сшить фартук?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333" y="2508442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</a:rPr>
              <a:t>Нам нужен план?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3645024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2">
                    <a:lumMod val="25000"/>
                  </a:schemeClr>
                </a:solidFill>
              </a:rPr>
              <a:t>Нам нужен план</a:t>
            </a:r>
            <a:r>
              <a:rPr lang="ru-RU" sz="4800" b="1" dirty="0" smtClean="0">
                <a:solidFill>
                  <a:schemeClr val="bg2">
                    <a:lumMod val="25000"/>
                  </a:schemeClr>
                </a:solidFill>
              </a:rPr>
              <a:t>!</a:t>
            </a:r>
            <a:endParaRPr lang="ru-RU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 descr="задумалс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25212"/>
            <a:ext cx="1738732" cy="231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21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81000" y="2743200"/>
            <a:ext cx="763220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 typeface="Calibri" pitchFamily="34" charset="0"/>
              <a:buAutoNum type="arabicPeriod"/>
            </a:pPr>
            <a:r>
              <a:rPr lang="ru-RU" sz="3600" b="1" dirty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Мерки и их назначение</a:t>
            </a:r>
            <a:r>
              <a:rPr lang="ru-RU" sz="3600" b="1" dirty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>
              <a:buFont typeface="Calibri" pitchFamily="34" charset="0"/>
              <a:buAutoNum type="arabicPeriod"/>
            </a:pPr>
            <a:r>
              <a:rPr lang="ru-RU" sz="3600" b="1" dirty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Правила снятия мерок</a:t>
            </a:r>
            <a:r>
              <a:rPr lang="ru-RU" sz="3600" b="1" dirty="0" smtClean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.</a:t>
            </a:r>
            <a:endParaRPr lang="ru-RU" sz="3600" b="1" dirty="0" smtClean="0">
              <a:solidFill>
                <a:srgbClr val="0055FE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ru-RU" sz="3600" b="1" dirty="0" smtClean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</a:rPr>
              <a:t>Условные обозначения мерок.</a:t>
            </a:r>
            <a:endParaRPr lang="ru-RU" sz="3600" b="1" dirty="0">
              <a:solidFill>
                <a:srgbClr val="0055FE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ru-RU" sz="3600" b="1" dirty="0" smtClean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Практическая </a:t>
            </a:r>
            <a:r>
              <a:rPr lang="ru-RU" sz="3600" b="1" dirty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работа: «Снятие мерок и запись результатов измерения в таблицу».</a:t>
            </a:r>
            <a:endParaRPr lang="ru-RU" sz="3600" b="1" dirty="0">
              <a:solidFill>
                <a:srgbClr val="0055FE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ru-RU" sz="3600" b="1" u="sng" dirty="0">
                <a:solidFill>
                  <a:srgbClr val="0055FE"/>
                </a:solidFill>
                <a:latin typeface="Times New Roman" pitchFamily="18" charset="0"/>
                <a:cs typeface="Times New Roman" pitchFamily="18" charset="0"/>
              </a:rPr>
              <a:t>Подведение итогов урока.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28800" y="1670865"/>
            <a:ext cx="41989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УРОКА:</a:t>
            </a:r>
          </a:p>
        </p:txBody>
      </p:sp>
      <p:pic>
        <p:nvPicPr>
          <p:cNvPr id="7" name="Picture 6" descr="Картинка 126 из 22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1295400"/>
            <a:ext cx="134655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22568-6559-45A4-A410-7A7F2B6072D2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2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1700213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 ШВЕЙНЫХ ИЗДЕЛИЙ</a:t>
            </a:r>
          </a:p>
          <a:p>
            <a:pPr algn="ctr"/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Снятие мерок</a:t>
            </a:r>
          </a:p>
          <a:p>
            <a:pPr algn="ct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11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620688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В чем проблема?</a:t>
            </a:r>
            <a:endParaRPr lang="ru-RU" sz="4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3" descr="C:\пппп\781829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51684"/>
            <a:ext cx="3816424" cy="4770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пппп\x_504883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0" t="5402"/>
          <a:stretch/>
        </p:blipFill>
        <p:spPr>
          <a:xfrm>
            <a:off x="4792425" y="1451684"/>
            <a:ext cx="3864411" cy="4569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782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"/>
          <a:stretch/>
        </p:blipFill>
        <p:spPr bwMode="auto">
          <a:xfrm>
            <a:off x="-21648" y="0"/>
            <a:ext cx="9165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348" y="0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Как защитить одежду во время приготовления пищи?</a:t>
            </a:r>
            <a:endParaRPr lang="ru-RU" sz="4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10" descr="сов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10" y="2636912"/>
            <a:ext cx="316835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&amp;ucy;&amp;bcy;&amp;ocy;&amp;rcy;&amp;kcy;&amp;acy; &amp;kcy;&amp;ucy;&amp;khcy;&amp;ncy;&amp;icy;- &amp;chcy;&amp;icy;&amp;scy;&amp;tcy;&amp;ocy;&amp;tcy;&amp;acy; &amp;ncy;&amp;acy; &amp;kcy;&amp;ucy;&amp;khcy;&amp;ncy;&amp;iecy;- &amp;kcy;&amp;ucy;&amp;khcy;&amp;ncy;&amp;yacy; &amp;Dcy;&amp;Ocy;&amp;Mcy; &amp;Icy; &amp;Scy;&amp;Acy;&amp;Dcy; Everyday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2348880"/>
            <a:ext cx="6135429" cy="4601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0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692696"/>
            <a:ext cx="7962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Определимся с мерками</a:t>
            </a:r>
            <a:endParaRPr lang="ru-RU" sz="4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276872"/>
            <a:ext cx="796265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rgbClr val="C00000"/>
                </a:solidFill>
              </a:rPr>
              <a:t>Мерки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</a:rPr>
              <a:t> – это основные размеры </a:t>
            </a: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фигуры человека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</a:rPr>
              <a:t>, полученные путем его измерения.</a:t>
            </a:r>
          </a:p>
          <a:p>
            <a:pPr algn="just">
              <a:buNone/>
            </a:pPr>
            <a:endParaRPr lang="ru-RU" b="1" dirty="0"/>
          </a:p>
          <a:p>
            <a:pPr algn="ctr">
              <a:buNone/>
            </a:pPr>
            <a:r>
              <a:rPr lang="ru-RU" sz="4000" b="1" i="1" dirty="0">
                <a:solidFill>
                  <a:srgbClr val="C00000"/>
                </a:solidFill>
              </a:rPr>
              <a:t>Мерки снимаем сантиметровой лентой </a:t>
            </a:r>
          </a:p>
        </p:txBody>
      </p:sp>
      <p:pic>
        <p:nvPicPr>
          <p:cNvPr id="5" name="Picture 4" descr="C:\пппп\x_7ccee3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3" y="609600"/>
            <a:ext cx="8818871" cy="587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52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838200" y="1022919"/>
            <a:ext cx="7133159" cy="1703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Кроить – не шить, после не распорешь.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1331640" y="5516567"/>
            <a:ext cx="6768752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Семь раз отмерь – один раз отрежь.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Рисунок 7" descr="0_1134d_50a3ca4a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787" y="2726257"/>
            <a:ext cx="4008445" cy="279031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22568-6559-45A4-A410-7A7F2B6072D2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3035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Прежде чем сшить изделие, его нужно сконструировать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95" y="1916832"/>
            <a:ext cx="91082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Определений конструирования существует множество, вы можете сформулировать своё.</a:t>
            </a:r>
          </a:p>
          <a:p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Вот один из вариантов, который </a:t>
            </a:r>
            <a:r>
              <a:rPr lang="ru-RU" sz="3600" b="1" i="1" dirty="0">
                <a:solidFill>
                  <a:schemeClr val="bg2">
                    <a:lumMod val="25000"/>
                  </a:schemeClr>
                </a:solidFill>
              </a:rPr>
              <a:t>можно использовать: </a:t>
            </a:r>
            <a:endParaRPr lang="ru-RU" sz="36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Конструирование - это </a:t>
            </a:r>
            <a:r>
              <a:rPr lang="ru-RU" sz="4000" b="1" i="1" dirty="0">
                <a:solidFill>
                  <a:srgbClr val="C00000"/>
                </a:solidFill>
              </a:rPr>
              <a:t>создание одежды с помощью расчётов и чертежей. </a:t>
            </a:r>
            <a:endParaRPr lang="ru-RU" sz="4000" b="1" i="1" dirty="0" smtClean="0">
              <a:solidFill>
                <a:srgbClr val="C00000"/>
              </a:solidFill>
            </a:endParaRPr>
          </a:p>
          <a:p>
            <a:endParaRPr lang="ru-RU" sz="3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9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" t="-35408" r="-542" b="38035"/>
          <a:stretch/>
        </p:blipFill>
        <p:spPr bwMode="auto">
          <a:xfrm>
            <a:off x="0" y="-2216727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62068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3571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800" y="41243"/>
            <a:ext cx="817374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bg2">
                    <a:lumMod val="25000"/>
                  </a:schemeClr>
                </a:solidFill>
              </a:rPr>
              <a:t>Процесс конструирования </a:t>
            </a:r>
            <a:endParaRPr lang="ru-RU" sz="48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включает </a:t>
            </a:r>
            <a:r>
              <a:rPr lang="ru-RU" sz="4800" b="1" i="1" dirty="0">
                <a:solidFill>
                  <a:schemeClr val="bg2">
                    <a:lumMod val="25000"/>
                  </a:schemeClr>
                </a:solidFill>
              </a:rPr>
              <a:t>в себя </a:t>
            </a:r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: </a:t>
            </a:r>
            <a:endParaRPr lang="ru-RU" sz="4800" b="1" i="1" dirty="0">
              <a:solidFill>
                <a:schemeClr val="bg2">
                  <a:lumMod val="25000"/>
                </a:schemeClr>
              </a:solidFill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C00000"/>
                </a:solidFill>
              </a:rPr>
              <a:t>Измерение фигуры человека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C00000"/>
                </a:solidFill>
              </a:rPr>
              <a:t>Запись мерок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C00000"/>
                </a:solidFill>
              </a:rPr>
              <a:t>Расчёт конструкции чертежа модели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C00000"/>
                </a:solidFill>
              </a:rPr>
              <a:t>Построение базового чертежа модели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C00000"/>
                </a:solidFill>
              </a:rPr>
              <a:t>Моделирование</a:t>
            </a:r>
            <a:r>
              <a:rPr lang="ru-RU" sz="3600" b="1" i="1" dirty="0">
                <a:solidFill>
                  <a:srgbClr val="C00000"/>
                </a:solidFill>
              </a:rPr>
              <a:t>.</a:t>
            </a:r>
          </a:p>
          <a:p>
            <a:pPr algn="ctr"/>
            <a:endParaRPr lang="ru-RU" sz="3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33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26841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КОНСТРУИРОВАНИЕ ШВЕЙНЫХ</a:t>
            </a: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ИЗДЕЛИЙ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825" y="2420938"/>
            <a:ext cx="8642350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построение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чертежа изделия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изготовление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выкройки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раскроя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пошива одежды.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22568-6559-45A4-A410-7A7F2B6072D2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32657" y="1484784"/>
            <a:ext cx="557172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Чертеж изделия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выполненное на бумаге с помощью чертёжных инструментов изображение предметов или деталей с указанием их размеров.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4114800"/>
            <a:ext cx="52116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Выкройка -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вырезанный чертёж швейного изделия, снабжённый необходимыми надписями.</a:t>
            </a:r>
            <a:endParaRPr lang="ru-RU" sz="3200" dirty="0"/>
          </a:p>
        </p:txBody>
      </p:sp>
      <p:pic>
        <p:nvPicPr>
          <p:cNvPr id="6" name="Рисунок 5" descr="lekala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9208" y="1484784"/>
            <a:ext cx="342632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1447800"/>
            <a:ext cx="8839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выполнить чертеж изделия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нужно знать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90000"/>
              </a:lnSpc>
            </a:pP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Мерки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(для одежды),</a:t>
            </a:r>
          </a:p>
          <a:p>
            <a:pPr algn="ctr">
              <a:lnSpc>
                <a:spcPct val="90000"/>
              </a:lnSpc>
            </a:pP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Размеры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(для предметов быта)</a:t>
            </a:r>
          </a:p>
        </p:txBody>
      </p:sp>
    </p:spTree>
    <p:extLst>
      <p:ext uri="{BB962C8B-B14F-4D97-AF65-F5344CB8AC3E}">
        <p14:creationId xmlns:p14="http://schemas.microsoft.com/office/powerpoint/2010/main" val="1708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050" y="1268413"/>
            <a:ext cx="48704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СНЯТИЕ МЕРОК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825" y="1989138"/>
            <a:ext cx="864235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Мерки</a:t>
            </a:r>
            <a:r>
              <a:rPr lang="ru-RU" sz="3600" dirty="0">
                <a:solidFill>
                  <a:srgbClr val="A81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основные размеры фигуры человека, полученные путём её измерения.</a:t>
            </a:r>
          </a:p>
          <a:p>
            <a:pPr algn="just">
              <a:defRPr/>
            </a:pP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Снятие 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мерок – это измерение фигуры для построения </a:t>
            </a:r>
            <a:r>
              <a:rPr lang="ru-RU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выкроек. Снятие 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мерок заключается в измерении основных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условных линий на фигуре</a:t>
            </a: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5445125"/>
            <a:ext cx="22860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396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4" descr="Бумажный пакет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Impact"/>
              </a:rPr>
              <a:t>Сантиметровая лента</a:t>
            </a:r>
          </a:p>
        </p:txBody>
      </p:sp>
      <p:pic>
        <p:nvPicPr>
          <p:cNvPr id="7" name="Picture 2" descr="C:\Users\Veronika\Desktop\artleo_com-3779.jpg"/>
          <p:cNvPicPr>
            <a:picLocks noChangeAspect="1" noChangeArrowheads="1"/>
          </p:cNvPicPr>
          <p:nvPr/>
        </p:nvPicPr>
        <p:blipFill rotWithShape="1">
          <a:blip r:embed="rId4" cstate="print"/>
          <a:srcRect l="5993" r="5445"/>
          <a:stretch/>
        </p:blipFill>
        <p:spPr bwMode="auto">
          <a:xfrm>
            <a:off x="20781" y="3861048"/>
            <a:ext cx="4197928" cy="2665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Изобрел в 1810 году французский портной.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Изготавливается лента из полотна или клеенки.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Длина – 150 см, ширина – 1,5-2 см.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На концах ленты имеются металлические заклепки, предохраняющие ее от износа. </a:t>
            </a:r>
          </a:p>
          <a:p>
            <a:pPr marL="0" indent="0" eaLnBrk="1" hangingPunct="1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Чтобы избежать неточности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при измерении, нужно 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пользоваться одной  и той же</a:t>
            </a:r>
          </a:p>
          <a:p>
            <a:pPr marL="0" indent="0" eaLnBrk="1" hangingPunct="1">
              <a:buNone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сантиметровой лентой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522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/>
          <a:lstStyle/>
          <a:p>
            <a:r>
              <a:rPr lang="ru-RU" b="1" i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Условные линии:</a:t>
            </a:r>
            <a:endParaRPr lang="ru-RU" b="1" i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accent2">
                  <a:lumMod val="7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" name="Содержимое 3" descr="f_4c0e09dd449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8034473" cy="4104456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571EA4-4E26-4F56-8315-E4F6838FC03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pic>
        <p:nvPicPr>
          <p:cNvPr id="7" name="Рисунок 5" descr="pch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1"/>
            <a:ext cx="1944216" cy="173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752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Учитель\Desktop\Для презентаций\звезды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0"/>
            <a:ext cx="9126141" cy="684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692697"/>
            <a:ext cx="7772400" cy="93610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2">
                    <a:lumMod val="25000"/>
                  </a:schemeClr>
                </a:solidFill>
              </a:rPr>
              <a:t>Подумаем</a:t>
            </a:r>
            <a:endParaRPr lang="ru-RU" sz="5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1924050"/>
            <a:ext cx="6400800" cy="17526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</a:rPr>
              <a:t>Можно переодеться</a:t>
            </a:r>
          </a:p>
          <a:p>
            <a:pPr marL="514350" indent="-514350">
              <a:buAutoNum type="arabicPeriod"/>
            </a:pPr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</a:rPr>
              <a:t>Можно постараться не пачкаться</a:t>
            </a:r>
          </a:p>
          <a:p>
            <a:pPr marL="514350" indent="-514350">
              <a:buAutoNum type="arabicPeriod"/>
            </a:pPr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</a:rPr>
              <a:t>Можно одеть что-то сверху.. А что?</a:t>
            </a:r>
            <a:endParaRPr lang="ru-RU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24" name="Picture 4" descr="&amp;Fcy;&amp;acy;&amp;rcy;&amp;tcy;&amp;ucy;&amp;kcy; &amp;dcy;&amp;lcy;&amp;yacy; &amp;bcy;&amp;ucy;&amp;tcy;&amp;ycy;&amp;lcy;&amp;kcy;&amp;icy; &amp;mcy;&amp;acy;&amp;scy;&amp;tcy;&amp;iecy;&amp;rcy; &amp;kcy;&amp;lcy;&amp;acy;&amp;scy;&amp;scy; - Master cla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25" y="764704"/>
            <a:ext cx="8847517" cy="5889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33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Процессуальный этап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305800" cy="5133184"/>
          </a:xfrm>
        </p:spPr>
        <p:txBody>
          <a:bodyPr>
            <a:normAutofit/>
          </a:bodyPr>
          <a:lstStyle/>
          <a:p>
            <a:pPr lvl="0"/>
            <a:r>
              <a:rPr lang="ru-RU" sz="3200" dirty="0"/>
              <a:t>Соотнести знаковую форму записи мерки с линиями на фигуре</a:t>
            </a:r>
          </a:p>
          <a:p>
            <a:pPr lvl="0"/>
            <a:r>
              <a:rPr lang="ru-RU" sz="3200" dirty="0"/>
              <a:t>Овладеть навыком снятия мерок с фигуры человека</a:t>
            </a:r>
          </a:p>
          <a:p>
            <a:pPr lvl="0"/>
            <a:r>
              <a:rPr lang="ru-RU" sz="3200" dirty="0"/>
              <a:t>Овладеть навыком записи мерок в знаковой форме</a:t>
            </a:r>
          </a:p>
          <a:p>
            <a:r>
              <a:rPr lang="ru-RU" sz="3200" dirty="0"/>
              <a:t>Заполнить таблицу «Снятие мерок»</a:t>
            </a:r>
          </a:p>
        </p:txBody>
      </p:sp>
      <p:pic>
        <p:nvPicPr>
          <p:cNvPr id="4" name="Picture 4" descr="C:\пппп\x_7ccee3f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33798"/>
            <a:ext cx="2736304" cy="1824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:\Documents and Settings\Aida\Рабочий стол\НОвая ГРАФИКА сборник\КАРТИНКИ СБОРНИК_ школьные\s30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4869161"/>
            <a:ext cx="3209298" cy="1946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703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268413"/>
            <a:ext cx="50768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413"/>
            <a:ext cx="40671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40 из 18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29225"/>
            <a:ext cx="3995738" cy="1628775"/>
          </a:xfrm>
          <a:prstGeom prst="rect">
            <a:avLst/>
          </a:prstGeom>
          <a:noFill/>
          <a:ln w="76200" cmpd="tri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ctrTitle"/>
          </p:nvPr>
        </p:nvSpPr>
        <p:spPr>
          <a:xfrm>
            <a:off x="1371600" y="2386845"/>
            <a:ext cx="7772400" cy="3816350"/>
          </a:xfrm>
        </p:spPr>
        <p:txBody>
          <a:bodyPr/>
          <a:lstStyle/>
          <a:p>
            <a:r>
              <a:rPr lang="ru-RU" b="1" i="1" dirty="0" smtClean="0">
                <a:solidFill>
                  <a:srgbClr val="FF3300"/>
                </a:solidFill>
                <a:latin typeface="Georgia" pitchFamily="18" charset="0"/>
              </a:rPr>
              <a:t>Добро пожаловать в мою мастерскую!</a:t>
            </a:r>
            <a:br>
              <a:rPr lang="ru-RU" b="1" i="1" dirty="0" smtClean="0">
                <a:solidFill>
                  <a:srgbClr val="FF3300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rgbClr val="FF3300"/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rgbClr val="FF3300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rgbClr val="FF3300"/>
                </a:solidFill>
                <a:latin typeface="Georgia" pitchFamily="18" charset="0"/>
              </a:rPr>
              <a:t>Здесь мы научимся снимать мерки.</a:t>
            </a:r>
          </a:p>
        </p:txBody>
      </p:sp>
      <p:pic>
        <p:nvPicPr>
          <p:cNvPr id="28676" name="Рисунок 5" descr="pch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1060517"/>
            <a:ext cx="2428875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164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>Правила снятия мерок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228" y="1772816"/>
            <a:ext cx="8557542" cy="452596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Мерки снимают по правой стороне фигуры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Одежда у модели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должна быть легкой</a:t>
            </a:r>
            <a:r>
              <a:rPr lang="ru-RU" dirty="0" smtClean="0"/>
              <a:t>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Талию сначала опоясать тесьмой.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Стоять надо прямо ,без напряжения.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Сантиметровую ленту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нельзя натягивать или ослаблять.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rgbClr val="C00000"/>
                </a:solidFill>
              </a:rPr>
              <a:t>Мерки длины снимают и </a:t>
            </a:r>
            <a:r>
              <a:rPr lang="ru-RU" b="1" i="1" dirty="0" smtClean="0">
                <a:solidFill>
                  <a:srgbClr val="C00000"/>
                </a:solidFill>
              </a:rPr>
              <a:t>записывают полностью.</a:t>
            </a:r>
            <a:endParaRPr lang="ru-RU" b="1" i="1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rgbClr val="C00000"/>
                </a:solidFill>
              </a:rPr>
              <a:t>Мерки обхватов и ширины </a:t>
            </a:r>
            <a:r>
              <a:rPr lang="ru-RU" b="1" i="1" dirty="0" smtClean="0">
                <a:solidFill>
                  <a:srgbClr val="C00000"/>
                </a:solidFill>
              </a:rPr>
              <a:t>снимают полностью,</a:t>
            </a:r>
            <a:endParaRPr lang="ru-RU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а </a:t>
            </a:r>
            <a:r>
              <a:rPr lang="ru-RU" b="1" i="1" dirty="0">
                <a:solidFill>
                  <a:srgbClr val="C00000"/>
                </a:solidFill>
              </a:rPr>
              <a:t>записывают в половинном размере                 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Все величины записывают в сантиметрах.  </a:t>
            </a:r>
          </a:p>
        </p:txBody>
      </p:sp>
      <p:pic>
        <p:nvPicPr>
          <p:cNvPr id="9218" name="Picture 2" descr="&amp;Kcy;&amp;acy;&amp;rcy;&amp;tcy;&amp;icy;&amp;ncy;&amp;kcy;&amp;icy; &amp;pcy;&amp;ocy; &amp;zcy;&amp;acy;&amp;pcy;&amp;rcy;&amp;ocy;&amp;scy;&amp;ucy; &amp;fcy;&amp;ocy;&amp;tcy;&amp;ocy; &amp;kcy;&amp;acy;&amp;kcy; &amp;scy;&amp;ncy;&amp;icy;&amp;mcy;&amp;acy;&amp;yucy;&amp;tcy; &amp;mcy;&amp;iecy;&amp;rcy;&amp;kcy;&amp;icy; &amp;scy; &amp;fcy;&amp;icy;&amp;gcy;&amp;ucy;&amp;r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92" y="1340768"/>
            <a:ext cx="8872414" cy="5146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2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6" descr="doll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280" y="627459"/>
            <a:ext cx="2652316" cy="530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1571625" y="1571625"/>
            <a:ext cx="5572125" cy="2930525"/>
            <a:chOff x="1428728" y="1857364"/>
            <a:chExt cx="5286412" cy="2573356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1428728" y="1857364"/>
              <a:ext cx="5286412" cy="1394"/>
            </a:xfrm>
            <a:prstGeom prst="lin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10800000">
              <a:off x="1428728" y="2283933"/>
              <a:ext cx="5215626" cy="139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0800000">
              <a:off x="1428728" y="2714685"/>
              <a:ext cx="5143333" cy="139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428728" y="3357327"/>
              <a:ext cx="5286412" cy="139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499515" y="4429326"/>
              <a:ext cx="5215625" cy="139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3217421" y="1104900"/>
            <a:ext cx="2709155" cy="3440016"/>
            <a:chOff x="3786346" y="1214422"/>
            <a:chExt cx="1500034" cy="3440039"/>
          </a:xfrm>
        </p:grpSpPr>
        <p:sp>
          <p:nvSpPr>
            <p:cNvPr id="5150" name="TextBox 18"/>
            <p:cNvSpPr txBox="1">
              <a:spLocks noChangeArrowheads="1"/>
            </p:cNvSpPr>
            <p:nvPr/>
          </p:nvSpPr>
          <p:spPr bwMode="auto">
            <a:xfrm>
              <a:off x="3857620" y="1214422"/>
              <a:ext cx="1428760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2800">
                  <a:solidFill>
                    <a:srgbClr val="FF0000"/>
                  </a:solidFill>
                  <a:latin typeface="Calibri" pitchFamily="34" charset="0"/>
                </a:rPr>
                <a:t>Линия плеча</a:t>
              </a:r>
            </a:p>
          </p:txBody>
        </p:sp>
        <p:sp>
          <p:nvSpPr>
            <p:cNvPr id="5151" name="Прямоугольник 19"/>
            <p:cNvSpPr>
              <a:spLocks noChangeArrowheads="1"/>
            </p:cNvSpPr>
            <p:nvPr/>
          </p:nvSpPr>
          <p:spPr bwMode="auto">
            <a:xfrm>
              <a:off x="3876379" y="1714487"/>
              <a:ext cx="1156430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FF0000"/>
                  </a:solidFill>
                  <a:latin typeface="Calibri" pitchFamily="34" charset="0"/>
                </a:rPr>
                <a:t>Линия груди</a:t>
              </a:r>
            </a:p>
          </p:txBody>
        </p:sp>
        <p:sp>
          <p:nvSpPr>
            <p:cNvPr id="5152" name="Прямоугольник 20"/>
            <p:cNvSpPr>
              <a:spLocks noChangeArrowheads="1"/>
            </p:cNvSpPr>
            <p:nvPr/>
          </p:nvSpPr>
          <p:spPr bwMode="auto">
            <a:xfrm>
              <a:off x="3826172" y="2916792"/>
              <a:ext cx="1198253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FF0000"/>
                  </a:solidFill>
                  <a:latin typeface="Calibri" pitchFamily="34" charset="0"/>
                </a:rPr>
                <a:t>Линия бедер</a:t>
              </a:r>
            </a:p>
          </p:txBody>
        </p:sp>
        <p:sp>
          <p:nvSpPr>
            <p:cNvPr id="5153" name="Прямоугольник 21"/>
            <p:cNvSpPr>
              <a:spLocks noChangeArrowheads="1"/>
            </p:cNvSpPr>
            <p:nvPr/>
          </p:nvSpPr>
          <p:spPr bwMode="auto">
            <a:xfrm>
              <a:off x="3786346" y="2214554"/>
              <a:ext cx="1172655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FF0000"/>
                  </a:solidFill>
                  <a:latin typeface="Calibri" pitchFamily="34" charset="0"/>
                </a:rPr>
                <a:t>Линия талии</a:t>
              </a:r>
            </a:p>
          </p:txBody>
        </p:sp>
        <p:sp>
          <p:nvSpPr>
            <p:cNvPr id="5154" name="Прямоугольник 22"/>
            <p:cNvSpPr>
              <a:spLocks noChangeArrowheads="1"/>
            </p:cNvSpPr>
            <p:nvPr/>
          </p:nvSpPr>
          <p:spPr bwMode="auto">
            <a:xfrm>
              <a:off x="3847716" y="4131237"/>
              <a:ext cx="1181247" cy="523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FF0000"/>
                  </a:solidFill>
                  <a:latin typeface="Calibri" pitchFamily="34" charset="0"/>
                </a:rPr>
                <a:t>Линия колен</a:t>
              </a:r>
            </a:p>
          </p:txBody>
        </p:sp>
      </p:grpSp>
      <p:grpSp>
        <p:nvGrpSpPr>
          <p:cNvPr id="4" name="Группа 59"/>
          <p:cNvGrpSpPr>
            <a:grpSpLocks/>
          </p:cNvGrpSpPr>
          <p:nvPr/>
        </p:nvGrpSpPr>
        <p:grpSpPr bwMode="auto">
          <a:xfrm>
            <a:off x="428625" y="1571625"/>
            <a:ext cx="2286000" cy="2928938"/>
            <a:chOff x="428596" y="1571612"/>
            <a:chExt cx="2286016" cy="2928958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571604" y="2571744"/>
              <a:ext cx="1143008" cy="192882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143108" y="1857364"/>
              <a:ext cx="571504" cy="7143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785919" y="3000372"/>
              <a:ext cx="714380" cy="642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28596" y="2571744"/>
              <a:ext cx="2286016" cy="14287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143108" y="1571612"/>
              <a:ext cx="142876" cy="28575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58"/>
          <p:cNvGrpSpPr>
            <a:grpSpLocks/>
          </p:cNvGrpSpPr>
          <p:nvPr/>
        </p:nvGrpSpPr>
        <p:grpSpPr bwMode="auto">
          <a:xfrm>
            <a:off x="142875" y="571500"/>
            <a:ext cx="3214688" cy="4870450"/>
            <a:chOff x="142844" y="571480"/>
            <a:chExt cx="3214710" cy="4869926"/>
          </a:xfrm>
        </p:grpSpPr>
        <p:sp>
          <p:nvSpPr>
            <p:cNvPr id="36" name="TextBox 35"/>
            <p:cNvSpPr txBox="1"/>
            <p:nvPr/>
          </p:nvSpPr>
          <p:spPr>
            <a:xfrm>
              <a:off x="1214414" y="5071559"/>
              <a:ext cx="1857388" cy="3698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нижняя часть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2844" y="3500103"/>
              <a:ext cx="1214446" cy="3698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карман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4282" y="2000076"/>
              <a:ext cx="714380" cy="369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пояс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071670" y="571480"/>
              <a:ext cx="1285884" cy="369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нагрудник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1472" y="571480"/>
              <a:ext cx="1071570" cy="369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i="1" dirty="0">
                  <a:solidFill>
                    <a:schemeClr val="tx2">
                      <a:lumMod val="50000"/>
                    </a:schemeClr>
                  </a:solidFill>
                  <a:latin typeface="+mn-lt"/>
                </a:rPr>
                <a:t>бретель</a:t>
              </a:r>
            </a:p>
          </p:txBody>
        </p:sp>
        <p:cxnSp>
          <p:nvCxnSpPr>
            <p:cNvPr id="45" name="Прямая со стрелкой 44"/>
            <p:cNvCxnSpPr>
              <a:stCxn id="42" idx="2"/>
            </p:cNvCxnSpPr>
            <p:nvPr/>
          </p:nvCxnSpPr>
          <p:spPr>
            <a:xfrm rot="5400000">
              <a:off x="2006651" y="1434976"/>
              <a:ext cx="1201608" cy="21431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rot="16200000" flipH="1">
              <a:off x="1280343" y="791262"/>
              <a:ext cx="833347" cy="110808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/>
            <p:nvPr/>
          </p:nvCxnSpPr>
          <p:spPr>
            <a:xfrm>
              <a:off x="642910" y="2285796"/>
              <a:ext cx="500065" cy="35715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1071538" y="3488991"/>
              <a:ext cx="1071569" cy="22540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rot="5400000" flipH="1" flipV="1">
              <a:off x="1891537" y="4678690"/>
              <a:ext cx="858746" cy="7302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Прямая соединительная линия 61"/>
          <p:cNvCxnSpPr/>
          <p:nvPr/>
        </p:nvCxnSpPr>
        <p:spPr>
          <a:xfrm>
            <a:off x="6357938" y="2571750"/>
            <a:ext cx="642937" cy="158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6215063" y="3286125"/>
            <a:ext cx="928687" cy="158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4" name="Полилиния 73"/>
          <p:cNvSpPr/>
          <p:nvPr/>
        </p:nvSpPr>
        <p:spPr>
          <a:xfrm>
            <a:off x="6221413" y="2593975"/>
            <a:ext cx="141287" cy="1903413"/>
          </a:xfrm>
          <a:custGeom>
            <a:avLst/>
            <a:gdLst>
              <a:gd name="connsiteX0" fmla="*/ 141789 w 141789"/>
              <a:gd name="connsiteY0" fmla="*/ 0 h 1903445"/>
              <a:gd name="connsiteX1" fmla="*/ 123127 w 141789"/>
              <a:gd name="connsiteY1" fmla="*/ 130629 h 1903445"/>
              <a:gd name="connsiteX2" fmla="*/ 113797 w 141789"/>
              <a:gd name="connsiteY2" fmla="*/ 158621 h 1903445"/>
              <a:gd name="connsiteX3" fmla="*/ 95135 w 141789"/>
              <a:gd name="connsiteY3" fmla="*/ 177282 h 1903445"/>
              <a:gd name="connsiteX4" fmla="*/ 76474 w 141789"/>
              <a:gd name="connsiteY4" fmla="*/ 205274 h 1903445"/>
              <a:gd name="connsiteX5" fmla="*/ 57813 w 141789"/>
              <a:gd name="connsiteY5" fmla="*/ 261257 h 1903445"/>
              <a:gd name="connsiteX6" fmla="*/ 48482 w 141789"/>
              <a:gd name="connsiteY6" fmla="*/ 326572 h 1903445"/>
              <a:gd name="connsiteX7" fmla="*/ 39152 w 141789"/>
              <a:gd name="connsiteY7" fmla="*/ 363894 h 1903445"/>
              <a:gd name="connsiteX8" fmla="*/ 29821 w 141789"/>
              <a:gd name="connsiteY8" fmla="*/ 410547 h 1903445"/>
              <a:gd name="connsiteX9" fmla="*/ 20491 w 141789"/>
              <a:gd name="connsiteY9" fmla="*/ 615821 h 1903445"/>
              <a:gd name="connsiteX10" fmla="*/ 11160 w 141789"/>
              <a:gd name="connsiteY10" fmla="*/ 643812 h 1903445"/>
              <a:gd name="connsiteX11" fmla="*/ 1829 w 141789"/>
              <a:gd name="connsiteY11" fmla="*/ 1903445 h 190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789" h="1903445">
                <a:moveTo>
                  <a:pt x="141789" y="0"/>
                </a:moveTo>
                <a:cubicBezTo>
                  <a:pt x="135982" y="52264"/>
                  <a:pt x="135011" y="83091"/>
                  <a:pt x="123127" y="130629"/>
                </a:cubicBezTo>
                <a:cubicBezTo>
                  <a:pt x="120742" y="140171"/>
                  <a:pt x="118857" y="150187"/>
                  <a:pt x="113797" y="158621"/>
                </a:cubicBezTo>
                <a:cubicBezTo>
                  <a:pt x="109271" y="166164"/>
                  <a:pt x="100631" y="170413"/>
                  <a:pt x="95135" y="177282"/>
                </a:cubicBezTo>
                <a:cubicBezTo>
                  <a:pt x="88130" y="186039"/>
                  <a:pt x="82694" y="195943"/>
                  <a:pt x="76474" y="205274"/>
                </a:cubicBezTo>
                <a:cubicBezTo>
                  <a:pt x="70254" y="223935"/>
                  <a:pt x="60595" y="241784"/>
                  <a:pt x="57813" y="261257"/>
                </a:cubicBezTo>
                <a:cubicBezTo>
                  <a:pt x="54703" y="283029"/>
                  <a:pt x="52416" y="304934"/>
                  <a:pt x="48482" y="326572"/>
                </a:cubicBezTo>
                <a:cubicBezTo>
                  <a:pt x="46188" y="339189"/>
                  <a:pt x="41934" y="351376"/>
                  <a:pt x="39152" y="363894"/>
                </a:cubicBezTo>
                <a:cubicBezTo>
                  <a:pt x="35712" y="379375"/>
                  <a:pt x="32931" y="394996"/>
                  <a:pt x="29821" y="410547"/>
                </a:cubicBezTo>
                <a:cubicBezTo>
                  <a:pt x="26711" y="478972"/>
                  <a:pt x="25953" y="547544"/>
                  <a:pt x="20491" y="615821"/>
                </a:cubicBezTo>
                <a:cubicBezTo>
                  <a:pt x="19707" y="625625"/>
                  <a:pt x="11383" y="633979"/>
                  <a:pt x="11160" y="643812"/>
                </a:cubicBezTo>
                <a:cubicBezTo>
                  <a:pt x="0" y="1134852"/>
                  <a:pt x="1829" y="1441664"/>
                  <a:pt x="1829" y="1903445"/>
                </a:cubicBezTo>
              </a:path>
            </a:pathLst>
          </a:cu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5400000" flipH="1" flipV="1">
            <a:off x="6323013" y="2178050"/>
            <a:ext cx="785812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6786563" y="2357438"/>
            <a:ext cx="642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i="1" dirty="0" err="1">
                <a:solidFill>
                  <a:srgbClr val="FF0000"/>
                </a:solidFill>
                <a:latin typeface="Calibri" pitchFamily="34" charset="0"/>
              </a:rPr>
              <a:t>С</a:t>
            </a:r>
            <a:r>
              <a:rPr lang="ru-RU" sz="2400" b="1" i="1" baseline="-25000" dirty="0" err="1">
                <a:solidFill>
                  <a:srgbClr val="FF0000"/>
                </a:solidFill>
                <a:latin typeface="Calibri" pitchFamily="34" charset="0"/>
              </a:rPr>
              <a:t>т</a:t>
            </a:r>
            <a:endParaRPr lang="ru-RU" sz="24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6929438" y="3143250"/>
            <a:ext cx="642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С</a:t>
            </a:r>
            <a:r>
              <a:rPr lang="ru-RU" sz="2400" b="1" i="1" baseline="-25000">
                <a:solidFill>
                  <a:srgbClr val="FF0000"/>
                </a:solidFill>
                <a:latin typeface="Calibri" pitchFamily="34" charset="0"/>
              </a:rPr>
              <a:t>б</a:t>
            </a:r>
            <a:endParaRPr lang="ru-RU" sz="2400" b="1" i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715000" y="3929063"/>
            <a:ext cx="642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Д</a:t>
            </a:r>
            <a:r>
              <a:rPr lang="ru-RU" sz="2400" b="1" i="1" baseline="-25000">
                <a:solidFill>
                  <a:srgbClr val="FF0000"/>
                </a:solidFill>
                <a:latin typeface="Calibri" pitchFamily="34" charset="0"/>
              </a:rPr>
              <a:t>нч</a:t>
            </a:r>
            <a:endParaRPr lang="ru-RU" sz="2400" b="1" i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6715125" y="1785938"/>
            <a:ext cx="642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i="1" dirty="0" err="1" smtClean="0">
                <a:solidFill>
                  <a:srgbClr val="FF0000"/>
                </a:solidFill>
                <a:latin typeface="Calibri" pitchFamily="34" charset="0"/>
              </a:rPr>
              <a:t>Д</a:t>
            </a:r>
            <a:r>
              <a:rPr lang="ru-RU" sz="2400" b="1" i="1" baseline="-25000" dirty="0" err="1" smtClean="0">
                <a:solidFill>
                  <a:srgbClr val="FF0000"/>
                </a:solidFill>
                <a:latin typeface="Calibri" pitchFamily="34" charset="0"/>
              </a:rPr>
              <a:t>н</a:t>
            </a:r>
            <a:endParaRPr lang="ru-RU" sz="24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" name="Заголовок 1"/>
          <p:cNvSpPr>
            <a:spLocks noGrp="1"/>
          </p:cNvSpPr>
          <p:nvPr>
            <p:ph type="title"/>
          </p:nvPr>
        </p:nvSpPr>
        <p:spPr>
          <a:xfrm>
            <a:off x="280193" y="5589240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Конструктивные линии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6510338" y="1824470"/>
            <a:ext cx="642937" cy="158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004339" y="1345406"/>
            <a:ext cx="642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i="1" dirty="0" err="1" smtClean="0">
                <a:solidFill>
                  <a:srgbClr val="FF0000"/>
                </a:solidFill>
                <a:latin typeface="Calibri" pitchFamily="34" charset="0"/>
              </a:rPr>
              <a:t>Шн</a:t>
            </a:r>
            <a:endParaRPr lang="ru-RU" sz="24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16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7" grpId="0" build="allAtOnce"/>
      <p:bldP spid="78" grpId="0" build="allAtOnce"/>
      <p:bldP spid="79" grpId="0" build="allAtOnce"/>
      <p:bldP spid="80" grpId="0" build="allAtOnce"/>
      <p:bldP spid="50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9901238" y="404813"/>
            <a:ext cx="44450" cy="274637"/>
          </a:xfrm>
        </p:spPr>
        <p:txBody>
          <a:bodyPr/>
          <a:lstStyle/>
          <a:p>
            <a:endParaRPr lang="ru-RU" sz="800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9685338" y="5949950"/>
            <a:ext cx="71437" cy="142875"/>
          </a:xfrm>
        </p:spPr>
        <p:txBody>
          <a:bodyPr/>
          <a:lstStyle/>
          <a:p>
            <a:endParaRPr lang="ru-RU" sz="8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0"/>
            <a:ext cx="835292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Мерки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обозначаются </a:t>
            </a:r>
            <a:r>
              <a:rPr lang="ru-RU" sz="32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заглавными буквами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русского алфавита</a:t>
            </a: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обхват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полуобхват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ширина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высота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центр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7" algn="just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длина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084763"/>
            <a:ext cx="9144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Малые буквы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заглавных обозначают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участок измерения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т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полуобхват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талии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189" y="2631489"/>
            <a:ext cx="16922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838200" y="1600200"/>
            <a:ext cx="78039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600" b="1" dirty="0">
                <a:solidFill>
                  <a:srgbClr val="FF0000"/>
                </a:solidFill>
              </a:rPr>
              <a:t>Для снятия мерок </a:t>
            </a:r>
            <a:r>
              <a:rPr lang="ru-RU" sz="3600" b="1" dirty="0" smtClean="0">
                <a:solidFill>
                  <a:srgbClr val="FF0000"/>
                </a:solidFill>
              </a:rPr>
              <a:t>необходимы</a:t>
            </a:r>
            <a:r>
              <a:rPr lang="ru-RU" sz="3600" dirty="0" smtClean="0">
                <a:solidFill>
                  <a:srgbClr val="FF0000"/>
                </a:solidFill>
              </a:rPr>
              <a:t>: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148" name="Рисунок 1" descr="SDC113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7" y="2548531"/>
            <a:ext cx="3408379" cy="255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1414487" y="5257800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dirty="0"/>
              <a:t>Сантиметровая лента</a:t>
            </a: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5850987" y="525780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dirty="0"/>
              <a:t>Лента - пояс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2195736" y="5867400"/>
            <a:ext cx="47863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dirty="0">
                <a:hlinkClick r:id="rId4" action="ppaction://hlinksldjump"/>
              </a:rPr>
              <a:t>Карта записи мерок фигуры </a:t>
            </a:r>
            <a:r>
              <a:rPr lang="ru-RU" dirty="0" smtClean="0">
                <a:hlinkClick r:id="rId4" action="ppaction://hlinksldjump"/>
              </a:rPr>
              <a:t>человека</a:t>
            </a:r>
            <a:endParaRPr lang="ru-RU" dirty="0" smtClean="0"/>
          </a:p>
          <a:p>
            <a:pPr algn="ctr" eaLnBrk="1" hangingPunct="1"/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31CE47-A947-42C3-8931-2C68B8995B52}" type="slidenum">
              <a:rPr lang="ru-RU" smtClean="0"/>
              <a:pPr>
                <a:defRPr/>
              </a:pPr>
              <a:t>56</a:t>
            </a:fld>
            <a:endParaRPr lang="ru-RU" dirty="0"/>
          </a:p>
        </p:txBody>
      </p:sp>
      <p:pic>
        <p:nvPicPr>
          <p:cNvPr id="13" name="Picture 2" descr="http://ptp-group.ru/assets/images/PROMOFORMA/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99" y="2514600"/>
            <a:ext cx="3600400" cy="2590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674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9972675" y="549275"/>
            <a:ext cx="153988" cy="488950"/>
          </a:xfrm>
        </p:spPr>
        <p:txBody>
          <a:bodyPr/>
          <a:lstStyle/>
          <a:p>
            <a:endParaRPr lang="ru-RU" sz="800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9901238" y="5949950"/>
            <a:ext cx="80962" cy="247650"/>
          </a:xfrm>
        </p:spPr>
        <p:txBody>
          <a:bodyPr/>
          <a:lstStyle/>
          <a:p>
            <a:endParaRPr lang="ru-RU" sz="800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92275" y="0"/>
            <a:ext cx="5726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СНЯТИЯ МЕРОК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476250"/>
            <a:ext cx="8893175" cy="6772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7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Талию повязать пояском или шнурком.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Мерки снимают по правой стороне фигуры.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Сначала снимают мерки обхватов, затем мерки длин.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Сантиметровую ленту не следует натягивать </a:t>
            </a:r>
            <a:r>
              <a:rPr lang="ru-RU" sz="31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ослаблять.</a:t>
            </a:r>
            <a:endParaRPr lang="ru-RU" sz="31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Стоять прямо, без напряжения, руки опущены, ноги вместе.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Мерки длины (</a:t>
            </a:r>
            <a:r>
              <a:rPr lang="ru-RU" sz="31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измеряют полностью, записывают полностью.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Мерки обхватов (</a:t>
            </a:r>
            <a:r>
              <a:rPr lang="ru-RU" sz="31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Сб, Ст</a:t>
            </a: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и ширины измеряют полностью, записывают в половинном размере, т.к. чертёж строят на одну половину фигуры.</a:t>
            </a:r>
          </a:p>
          <a:p>
            <a:pPr>
              <a:defRPr/>
            </a:pPr>
            <a:r>
              <a:rPr lang="ru-RU" sz="31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459788" y="0"/>
            <a:ext cx="684212" cy="8366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6E6047-73ED-4C7B-A3C9-4A05CDBAA1CB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066800"/>
            <a:ext cx="6345237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Снятие мерок для конструирования</a:t>
            </a:r>
          </a:p>
        </p:txBody>
      </p:sp>
      <p:graphicFrame>
        <p:nvGraphicFramePr>
          <p:cNvPr id="9253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07890"/>
              </p:ext>
            </p:extLst>
          </p:nvPr>
        </p:nvGraphicFramePr>
        <p:xfrm>
          <a:off x="0" y="2133600"/>
          <a:ext cx="6938120" cy="4861853"/>
        </p:xfrm>
        <a:graphic>
          <a:graphicData uri="http://schemas.openxmlformats.org/drawingml/2006/table">
            <a:tbl>
              <a:tblPr/>
              <a:tblGrid>
                <a:gridCol w="1668129"/>
                <a:gridCol w="947592"/>
                <a:gridCol w="1863070"/>
                <a:gridCol w="2459329"/>
              </a:tblGrid>
              <a:tr h="395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мерок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обоз.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снятия мерок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13232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Полуообхват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груди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Сг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размера  швейного изделия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Горизонтально, сзади – по лопаткам, через подмышечные впадины, спереди – через выступающие точки груди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1119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Полуобхват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талии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длины пояса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Горизонтально вокруг   туловища на выдохе через точку  пересечения талии и позвоночника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1119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Полуобхват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бедер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Сб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 ширины изделия по линии бёдер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горизонтально вокруг   туловища через выступающие точки ягодиц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  <a:tr h="841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изделия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длины изделия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линии талии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 3" pitchFamily="18" charset="2"/>
                        </a:rPr>
                        <a:t> вниз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 желаемой длины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Wingdings 3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C3D69B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C3D69B"/>
                        </a:gs>
                        <a:gs pos="82001">
                          <a:srgbClr val="FBD49C"/>
                        </a:gs>
                        <a:gs pos="98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</a:tr>
            </a:tbl>
          </a:graphicData>
        </a:graphic>
      </p:graphicFrame>
      <p:pic>
        <p:nvPicPr>
          <p:cNvPr id="8228" name="Picture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166" y="1401860"/>
            <a:ext cx="2160240" cy="277428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210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33338"/>
            <a:ext cx="1657350" cy="52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304704" bIns="0" anchor="ctr">
            <a:spAutoFit/>
          </a:bodyPr>
          <a:lstStyle/>
          <a:p>
            <a:r>
              <a:rPr lang="ru-RU" sz="1400" b="1">
                <a:solidFill>
                  <a:srgbClr val="365F91"/>
                </a:solidFill>
                <a:latin typeface="Cambria" pitchFamily="18" charset="0"/>
                <a:cs typeface="Times New Roman" pitchFamily="18" charset="0"/>
              </a:rPr>
              <a:t>Обхват талии  От</a:t>
            </a: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262" y="2366532"/>
            <a:ext cx="42481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268413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полуобхват талии</a:t>
            </a: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0" y="74613"/>
            <a:ext cx="381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4401411" y="2209800"/>
            <a:ext cx="473605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Сантиметровая лента проходит по самому узкому месту фигуры.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Снятый размер мерки делим пополам.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Мерка определяет длину пояса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0x990_Quality100_670x1005_Quality100_IMG_92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85728"/>
            <a:ext cx="4143388" cy="62150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4648200" y="3044280"/>
            <a:ext cx="449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u="sng" dirty="0" smtClean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ФАРТУКИ</a:t>
            </a:r>
            <a:endParaRPr lang="ru-RU" sz="6600" b="1" u="sng" dirty="0">
              <a:solidFill>
                <a:schemeClr val="tx2">
                  <a:lumMod val="75000"/>
                </a:scheme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95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38350"/>
            <a:ext cx="3715159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44638" y="1268413"/>
            <a:ext cx="58261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полуобхват бёдер</a:t>
            </a: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3743316" y="2209800"/>
            <a:ext cx="5400684" cy="462207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Измеряется горизонтально вокруг бедер. Сзади измеряется по выступающим точкам ягодиц, спереди по с учетом выступа живота.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Снятый размер мерки делим пополам.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Для расчета ширины фартука.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38"/>
            <a:ext cx="4427538" cy="39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47813" y="1268413"/>
            <a:ext cx="60896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длина нагрудника</a:t>
            </a:r>
          </a:p>
        </p:txBody>
      </p:sp>
      <p:sp>
        <p:nvSpPr>
          <p:cNvPr id="6" name="Содержимое 5"/>
          <p:cNvSpPr txBox="1">
            <a:spLocks/>
          </p:cNvSpPr>
          <p:nvPr/>
        </p:nvSpPr>
        <p:spPr>
          <a:xfrm>
            <a:off x="4427538" y="2064476"/>
            <a:ext cx="47164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Мерку снимаем от тесьмы на талии вверх до желаемой длины нагрудника.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Мерка определяет длину нагрудника.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Записывается полностью.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2988" y="1268413"/>
            <a:ext cx="69500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Днч</a:t>
            </a:r>
            <a:r>
              <a:rPr lang="ru-RU" sz="4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длина нижней части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42846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5"/>
          <p:cNvSpPr txBox="1">
            <a:spLocks/>
          </p:cNvSpPr>
          <p:nvPr/>
        </p:nvSpPr>
        <p:spPr>
          <a:xfrm>
            <a:off x="4275953" y="2060575"/>
            <a:ext cx="4868047" cy="469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Измеряется спереди от линии талии с правой стороны фигуры до желаемой длины.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Мерка определяет длину фартука.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Записывается полностью.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0" y="1773238"/>
            <a:ext cx="9144000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/>
            <a:r>
              <a:rPr lang="ru-RU" sz="6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работа: </a:t>
            </a:r>
          </a:p>
          <a:p>
            <a:pPr marL="742950" indent="-742950" algn="ctr"/>
            <a:r>
              <a:rPr lang="ru-RU" sz="6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«Снятие мерок и запись результатов измерения в таблицу».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599" y="1319588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Задание</a:t>
            </a:r>
            <a:r>
              <a:rPr lang="ru-RU" sz="4400" b="1" i="1" dirty="0" smtClean="0">
                <a:solidFill>
                  <a:srgbClr val="C00000"/>
                </a:solidFill>
              </a:rPr>
              <a:t>: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384874"/>
            <a:ext cx="8316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 Разбейтесь по парам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 Снимите мерки друг с друга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 Заполните таблицу 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2530" name="Picture 2" descr="https://encrypted-tbn3.gstatic.com/images?q=tbn:ANd9GcQZ7KmmokM0IEPV2Z-T1vJaluU6trxmiHXuTuHNPo7kijiVLHp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6" t="15244" r="7500" b="8883"/>
          <a:stretch/>
        </p:blipFill>
        <p:spPr bwMode="auto">
          <a:xfrm>
            <a:off x="5035930" y="4052652"/>
            <a:ext cx="4073236" cy="2840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27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6073" y="1195039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Задание</a:t>
            </a:r>
            <a:r>
              <a:rPr lang="ru-RU" sz="4400" b="1" i="1" dirty="0" smtClean="0">
                <a:solidFill>
                  <a:srgbClr val="C00000"/>
                </a:solidFill>
              </a:rPr>
              <a:t>: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98" y="2208074"/>
            <a:ext cx="86334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 Поменяйтесь партнерами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 Выполните снова снятие мерок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chemeClr val="bg2">
                    <a:lumMod val="25000"/>
                  </a:schemeClr>
                </a:solidFill>
              </a:rPr>
              <a:t> Продолжайте заполнять таблицу </a:t>
            </a:r>
            <a:endParaRPr lang="ru-RU" sz="36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1748" name="Picture 4" descr="http://gamejulia.ru/images/i/starinnie-schitalk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" t="16725" r="4276" b="10363"/>
          <a:stretch/>
        </p:blipFill>
        <p:spPr bwMode="auto">
          <a:xfrm>
            <a:off x="4114800" y="4038600"/>
            <a:ext cx="4572000" cy="2729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5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47248" cy="99412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Рефлексивно – оценочный этап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990600"/>
            <a:ext cx="6781800" cy="5867400"/>
          </a:xfrm>
        </p:spPr>
        <p:txBody>
          <a:bodyPr>
            <a:noAutofit/>
          </a:bodyPr>
          <a:lstStyle/>
          <a:p>
            <a:pPr lvl="0"/>
            <a:r>
              <a:rPr lang="ru-RU" b="1" dirty="0" smtClean="0"/>
              <a:t>Сравнить </a:t>
            </a:r>
            <a:r>
              <a:rPr lang="ru-RU" b="1" dirty="0"/>
              <a:t>полученные результаты</a:t>
            </a:r>
          </a:p>
          <a:p>
            <a:pPr lvl="0"/>
            <a:r>
              <a:rPr lang="ru-RU" b="1" dirty="0"/>
              <a:t>Проанализировать и оценить свои результаты</a:t>
            </a:r>
          </a:p>
          <a:p>
            <a:pPr lvl="0"/>
            <a:r>
              <a:rPr lang="ru-RU" b="1" dirty="0"/>
              <a:t>Дать оценку групповым действиям</a:t>
            </a:r>
          </a:p>
          <a:p>
            <a:pPr lvl="0"/>
            <a:r>
              <a:rPr lang="ru-RU" b="1" dirty="0"/>
              <a:t>Ответить на вопросы рефлексивной карты</a:t>
            </a:r>
          </a:p>
          <a:p>
            <a:r>
              <a:rPr lang="ru-RU" b="1" dirty="0"/>
              <a:t>Поблагодарить друг друга за сотрудничество в любой форме по желанию</a:t>
            </a:r>
          </a:p>
        </p:txBody>
      </p:sp>
      <p:pic>
        <p:nvPicPr>
          <p:cNvPr id="1026" name="Picture 2" descr="C:\Users\Учитель\Pictures\CEmotto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727" y="3871453"/>
            <a:ext cx="2259787" cy="298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68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044113" y="476250"/>
            <a:ext cx="155575" cy="1427163"/>
          </a:xfrm>
        </p:spPr>
        <p:txBody>
          <a:bodyPr/>
          <a:lstStyle/>
          <a:p>
            <a:endParaRPr lang="ru-RU" sz="80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1713949"/>
              </p:ext>
            </p:extLst>
          </p:nvPr>
        </p:nvGraphicFramePr>
        <p:xfrm>
          <a:off x="0" y="-17585"/>
          <a:ext cx="9144000" cy="716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981200"/>
                <a:gridCol w="3505200"/>
                <a:gridCol w="1524000"/>
                <a:gridCol w="914400"/>
              </a:tblGrid>
              <a:tr h="125808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Условное</a:t>
                      </a:r>
                    </a:p>
                    <a:p>
                      <a:pPr algn="ctr"/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обознач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снять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мерку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Стандартные мерки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см.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Свои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мерки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см.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58086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ПОЛУОБХВАТ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ТАЛИИ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Сантиметровая лента проходит точно по контрольному шнуру по линии талии.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43242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Сб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ПОЛУОБХВАТ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БЁДЕР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Сантиметровая лента проходит сзади по выступающим точкам ягодиц, а спереди замыкается на выпуклости живота.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58086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Дн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НАГРУДНИКА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Измеряем от контрольного шнура на линии талии вверх до желаемой длины нагрудника.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58086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Днч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НИЖНЕЙ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ЧАСТИ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Измеряем от контрольного шнура на линии талии вниз до желаемой длины  нижней части фартука.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35-45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воп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1447126"/>
            <a:ext cx="10287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90" name="Group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757119"/>
              </p:ext>
            </p:extLst>
          </p:nvPr>
        </p:nvGraphicFramePr>
        <p:xfrm>
          <a:off x="76200" y="1840986"/>
          <a:ext cx="8763000" cy="5012690"/>
        </p:xfrm>
        <a:graphic>
          <a:graphicData uri="http://schemas.openxmlformats.org/drawingml/2006/table">
            <a:tbl>
              <a:tblPr/>
              <a:tblGrid>
                <a:gridCol w="4170529"/>
                <a:gridCol w="4592471"/>
              </a:tblGrid>
              <a:tr h="3639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Вопросы: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 помощи чего снимают мерки?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какой последовательности снимают мерки?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5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Чем отмечают линию талии? Зачем?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Какой буквой обозначают мерки длин? В каком объеме их записывают?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Какой буквой обозначают мерки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полуобхватов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 В каком объеме их записывают и почему?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4248150" y="1762407"/>
            <a:ext cx="4483100" cy="1311881"/>
            <a:chOff x="3265" y="642"/>
            <a:chExt cx="2824" cy="1177"/>
          </a:xfrm>
        </p:grpSpPr>
        <p:sp>
          <p:nvSpPr>
            <p:cNvPr id="12323" name="Rectangle 33"/>
            <p:cNvSpPr>
              <a:spLocks noChangeArrowheads="1"/>
            </p:cNvSpPr>
            <p:nvPr/>
          </p:nvSpPr>
          <p:spPr bwMode="auto">
            <a:xfrm>
              <a:off x="3265" y="1180"/>
              <a:ext cx="2824" cy="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Bef>
                  <a:spcPct val="20000"/>
                </a:spcBef>
              </a:pPr>
              <a:r>
                <a:rPr lang="ru-RU" dirty="0" smtClean="0"/>
                <a:t> Сантиметровой ленты.</a:t>
              </a:r>
              <a:endParaRPr lang="ru-RU" dirty="0"/>
            </a:p>
          </p:txBody>
        </p:sp>
        <p:sp>
          <p:nvSpPr>
            <p:cNvPr id="12324" name="Rectangle 31"/>
            <p:cNvSpPr>
              <a:spLocks noChangeArrowheads="1"/>
            </p:cNvSpPr>
            <p:nvPr/>
          </p:nvSpPr>
          <p:spPr bwMode="auto">
            <a:xfrm>
              <a:off x="3265" y="642"/>
              <a:ext cx="2585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Bef>
                  <a:spcPct val="20000"/>
                </a:spcBef>
              </a:pPr>
              <a:r>
                <a:rPr lang="ru-RU" sz="2800" dirty="0">
                  <a:latin typeface="Century Gothic" pitchFamily="34" charset="0"/>
                </a:rPr>
                <a:t>       </a:t>
              </a:r>
              <a:r>
                <a:rPr lang="ru-RU" sz="2800" dirty="0">
                  <a:solidFill>
                    <a:srgbClr val="000099"/>
                  </a:solidFill>
                  <a:latin typeface="Century Gothic" pitchFamily="34" charset="0"/>
                </a:rPr>
                <a:t> </a:t>
              </a:r>
              <a:r>
                <a:rPr lang="ru-RU" sz="2400" b="1" dirty="0">
                  <a:solidFill>
                    <a:srgbClr val="FF3300"/>
                  </a:solidFill>
                </a:rPr>
                <a:t>Ответы</a:t>
              </a:r>
            </a:p>
          </p:txBody>
        </p:sp>
      </p:grp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4263327" y="2860377"/>
            <a:ext cx="4575871" cy="721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dirty="0"/>
              <a:t>Сначала мерки обхватов, затем мерки </a:t>
            </a:r>
            <a:r>
              <a:rPr lang="ru-RU" dirty="0" smtClean="0"/>
              <a:t>длин.</a:t>
            </a:r>
            <a:endParaRPr lang="ru-RU" dirty="0"/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248088" y="3581400"/>
            <a:ext cx="4483097" cy="10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dirty="0"/>
              <a:t>Лентой - поясом, чтобы точно снять мерки длин, которые измеряют до линии талии и от линии </a:t>
            </a:r>
            <a:r>
              <a:rPr lang="ru-RU" dirty="0" smtClean="0"/>
              <a:t>талии.</a:t>
            </a:r>
            <a:endParaRPr lang="ru-RU" dirty="0"/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4248088" y="4724400"/>
            <a:ext cx="4483098" cy="100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dirty="0"/>
              <a:t>Обозначают заглавной буквой «Д». Записывают в полном </a:t>
            </a:r>
            <a:r>
              <a:rPr lang="ru-RU" dirty="0" smtClean="0"/>
              <a:t>объеме.</a:t>
            </a:r>
            <a:endParaRPr lang="ru-RU" dirty="0"/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2771774" y="1085928"/>
            <a:ext cx="3457575" cy="863600"/>
          </a:xfrm>
          <a:prstGeom prst="cloudCallout">
            <a:avLst>
              <a:gd name="adj1" fmla="val -93296"/>
              <a:gd name="adj2" fmla="val 2592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А теперь...</a:t>
            </a: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4248088" y="5550200"/>
            <a:ext cx="4591111" cy="163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sz="1700" dirty="0"/>
              <a:t>Обозначают заглавной буквой «С». Записывают в половинном объеме, потому что чертеж строят на одну половину фигуры человека. </a:t>
            </a:r>
          </a:p>
        </p:txBody>
      </p:sp>
      <p:sp>
        <p:nvSpPr>
          <p:cNvPr id="35" name="Номер слайда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F88611-C63F-454B-A0F7-FE1DFFCCB138}" type="slidenum">
              <a:rPr lang="ru-RU" smtClean="0"/>
              <a:pPr>
                <a:defRPr/>
              </a:pPr>
              <a:t>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48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9" grpId="0"/>
      <p:bldP spid="23591" grpId="0"/>
      <p:bldP spid="23593" grpId="0"/>
      <p:bldP spid="13387" grpId="0" animBg="1"/>
      <p:bldP spid="2359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484" y="404664"/>
            <a:ext cx="84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Давайте проанализируем результаты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561" y="1988840"/>
            <a:ext cx="81288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</a:rPr>
              <a:t> Чему мы с вами сегодня научились?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</a:rPr>
              <a:t> Какие новые понятия узнали?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</a:rPr>
              <a:t>Мы ответили на главный вопрос «Как защитить одежду во время приготовления пищи?»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</a:rPr>
              <a:t>Достаточно нам знаний для изготовления фартука?</a:t>
            </a:r>
            <a:endParaRPr lang="ru-RU" sz="32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10" descr="animated_cartoon_001">
            <a:hlinkClick r:id="rId3" tooltip="Анимации, анимашки, анимационные картинки. Тема: Мультяшки.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110" y="4053361"/>
            <a:ext cx="2401890" cy="280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55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85875" y="523875"/>
            <a:ext cx="4675188" cy="7207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3492" name="AutoShape 4"/>
          <p:cNvSpPr>
            <a:spLocks noChangeArrowheads="1"/>
          </p:cNvSpPr>
          <p:nvPr/>
        </p:nvSpPr>
        <p:spPr bwMode="auto">
          <a:xfrm rot="5400000">
            <a:off x="6492875" y="1320800"/>
            <a:ext cx="725488" cy="7572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457200" y="1219200"/>
            <a:ext cx="5256212" cy="12954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i="1" dirty="0">
                <a:latin typeface="Comic Sans MS" pitchFamily="66" charset="0"/>
              </a:rPr>
              <a:t>Заглянем  в словарь</a:t>
            </a:r>
          </a:p>
        </p:txBody>
      </p:sp>
      <p:pic>
        <p:nvPicPr>
          <p:cNvPr id="16389" name="Picture 7" descr="конве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0870">
            <a:off x="5465466" y="3623468"/>
            <a:ext cx="2281237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6" name="Picture 8" descr="словар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084" y="2192441"/>
            <a:ext cx="1944687" cy="2159000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9" descr="портр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19600"/>
            <a:ext cx="1568450" cy="2082800"/>
          </a:xfrm>
          <a:prstGeom prst="rect">
            <a:avLst/>
          </a:prstGeom>
          <a:noFill/>
          <a:ln w="19050" cap="rnd">
            <a:solidFill>
              <a:srgbClr val="96969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199902" y="2697610"/>
            <a:ext cx="5440363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latin typeface="Arial" charset="0"/>
              </a:rPr>
              <a:t>Фартук</a:t>
            </a:r>
            <a:r>
              <a:rPr lang="ru-RU" altLang="ru-RU" sz="2400" b="1" dirty="0">
                <a:latin typeface="Arial" charset="0"/>
              </a:rPr>
              <a:t>- </a:t>
            </a:r>
            <a:r>
              <a:rPr lang="ru-RU" altLang="ru-RU" sz="3200" b="1" dirty="0">
                <a:latin typeface="Arial" charset="0"/>
              </a:rPr>
              <a:t>одежда</a:t>
            </a:r>
            <a:r>
              <a:rPr lang="ru-RU" altLang="ru-RU" sz="3200" b="1" dirty="0" smtClean="0">
                <a:latin typeface="Arial" charset="0"/>
              </a:rPr>
              <a:t>,</a:t>
            </a:r>
            <a:r>
              <a:rPr lang="en-US" altLang="ru-RU" sz="3200" b="1" dirty="0" smtClean="0">
                <a:latin typeface="Arial" charset="0"/>
              </a:rPr>
              <a:t> </a:t>
            </a:r>
            <a:r>
              <a:rPr lang="ru-RU" altLang="ru-RU" sz="3200" b="1" dirty="0" smtClean="0">
                <a:latin typeface="Arial" charset="0"/>
              </a:rPr>
              <a:t>защищающая</a:t>
            </a:r>
            <a:r>
              <a:rPr lang="ru-RU" altLang="ru-RU" sz="3200" b="1" i="1" dirty="0" smtClean="0">
                <a:latin typeface="Arial" charset="0"/>
              </a:rPr>
              <a:t> </a:t>
            </a:r>
            <a:r>
              <a:rPr lang="ru-RU" altLang="ru-RU" sz="3200" b="1" dirty="0">
                <a:latin typeface="Arial" charset="0"/>
              </a:rPr>
              <a:t>перед платья от грязи</a:t>
            </a:r>
            <a:r>
              <a:rPr lang="ru-RU" altLang="ru-RU" sz="3200" b="1" i="1" dirty="0">
                <a:latin typeface="Arial" charset="0"/>
              </a:rPr>
              <a:t>.</a:t>
            </a:r>
            <a:r>
              <a:rPr lang="ru-RU" altLang="ru-RU" sz="3200" b="1" i="1" dirty="0">
                <a:latin typeface="Comic Sans MS" pitchFamily="66" charset="0"/>
              </a:rPr>
              <a:t> </a:t>
            </a:r>
          </a:p>
          <a:p>
            <a:pPr algn="ctr" eaLnBrk="1" hangingPunct="1"/>
            <a:endParaRPr lang="ru-RU" altLang="ru-RU" sz="3200" i="1" dirty="0">
              <a:latin typeface="Comic Sans MS" pitchFamily="66" charset="0"/>
            </a:endParaRPr>
          </a:p>
          <a:p>
            <a:pPr algn="ctr" eaLnBrk="1" hangingPunct="1"/>
            <a:r>
              <a:rPr lang="ru-RU" altLang="ru-RU" dirty="0">
                <a:latin typeface="Comic Sans MS" pitchFamily="66" charset="0"/>
              </a:rPr>
              <a:t>                       </a:t>
            </a:r>
            <a:r>
              <a:rPr lang="ru-RU" altLang="ru-RU" b="1" dirty="0">
                <a:latin typeface="Comic Sans MS" pitchFamily="66" charset="0"/>
              </a:rPr>
              <a:t>Ожегов Сергей Иванович,</a:t>
            </a:r>
          </a:p>
          <a:p>
            <a:pPr algn="ctr" eaLnBrk="1" hangingPunct="1"/>
            <a:r>
              <a:rPr lang="ru-RU" altLang="ru-RU" b="1" dirty="0">
                <a:latin typeface="Comic Sans MS" pitchFamily="66" charset="0"/>
              </a:rPr>
              <a:t>                 «Толковый</a:t>
            </a:r>
            <a:r>
              <a:rPr lang="ru-RU" altLang="ru-RU" b="1" i="1" dirty="0">
                <a:latin typeface="Comic Sans MS" pitchFamily="66" charset="0"/>
              </a:rPr>
              <a:t> </a:t>
            </a:r>
            <a:r>
              <a:rPr lang="ru-RU" altLang="ru-RU" b="1" dirty="0">
                <a:latin typeface="Comic Sans MS" pitchFamily="66" charset="0"/>
              </a:rPr>
              <a:t>словарь</a:t>
            </a:r>
          </a:p>
          <a:p>
            <a:pPr algn="ctr" eaLnBrk="1" hangingPunct="1"/>
            <a:r>
              <a:rPr lang="ru-RU" altLang="ru-RU" b="1" i="1" dirty="0">
                <a:latin typeface="Comic Sans MS" pitchFamily="66" charset="0"/>
              </a:rPr>
              <a:t>                                </a:t>
            </a:r>
            <a:r>
              <a:rPr lang="ru-RU" altLang="ru-RU" b="1" dirty="0">
                <a:latin typeface="Comic Sans MS" pitchFamily="66" charset="0"/>
              </a:rPr>
              <a:t>русского языка</a:t>
            </a:r>
            <a:r>
              <a:rPr lang="ru-RU" altLang="ru-RU" b="1" i="1" dirty="0">
                <a:latin typeface="Comic Sans MS" pitchFamily="66" charset="0"/>
              </a:rPr>
              <a:t>»</a:t>
            </a:r>
            <a:r>
              <a:rPr lang="ru-RU" altLang="ru-RU" b="1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017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1000" fill="hold"/>
                                        <p:tgtEl>
                                          <p:spTgt spid="634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76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3492" grpId="0" animBg="1"/>
      <p:bldP spid="6349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9" y="188640"/>
            <a:ext cx="9090421" cy="1254001"/>
          </a:xfrm>
        </p:spPr>
        <p:txBody>
          <a:bodyPr>
            <a:noAutofit/>
          </a:bodyPr>
          <a:lstStyle/>
          <a:p>
            <a:r>
              <a:rPr lang="ru-RU" sz="5200" b="1" i="1" dirty="0" smtClean="0">
                <a:solidFill>
                  <a:schemeClr val="bg2">
                    <a:lumMod val="25000"/>
                  </a:schemeClr>
                </a:solidFill>
              </a:rPr>
              <a:t>Продолжите предложение</a:t>
            </a:r>
            <a:endParaRPr lang="ru-RU" sz="52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719" y="1700808"/>
            <a:ext cx="9108281" cy="4937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indent="-685800" algn="l">
              <a:buFont typeface="Wingdings" pitchFamily="2" charset="2"/>
              <a:buChar char="Ø"/>
            </a:pPr>
            <a:r>
              <a:rPr lang="ru-RU" sz="4800" b="1" i="1" dirty="0" smtClean="0">
                <a:solidFill>
                  <a:srgbClr val="C00000"/>
                </a:solidFill>
              </a:rPr>
              <a:t>На уроке я узнала….</a:t>
            </a:r>
          </a:p>
          <a:p>
            <a:pPr marL="685800" indent="-685800" algn="l">
              <a:buFont typeface="Wingdings" pitchFamily="2" charset="2"/>
              <a:buChar char="Ø"/>
            </a:pPr>
            <a:r>
              <a:rPr lang="ru-RU" sz="4800" b="1" i="1" dirty="0" smtClean="0">
                <a:solidFill>
                  <a:srgbClr val="C00000"/>
                </a:solidFill>
              </a:rPr>
              <a:t>Мне было интересно…</a:t>
            </a:r>
          </a:p>
          <a:p>
            <a:pPr marL="685800" indent="-685800" algn="l">
              <a:buFont typeface="Wingdings" pitchFamily="2" charset="2"/>
              <a:buChar char="Ø"/>
            </a:pPr>
            <a:r>
              <a:rPr lang="ru-RU" sz="4800" b="1" i="1" dirty="0" smtClean="0">
                <a:solidFill>
                  <a:srgbClr val="C00000"/>
                </a:solidFill>
              </a:rPr>
              <a:t>Мне было трудно….</a:t>
            </a:r>
          </a:p>
        </p:txBody>
      </p:sp>
      <p:pic>
        <p:nvPicPr>
          <p:cNvPr id="7" name="Picture 4" descr="6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3717032"/>
            <a:ext cx="1848226" cy="250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0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Учитель\Desktop\Для презентаций\исследование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1"/>
          <a:stretch/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7200" b="1" i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6600" b="1" i="1" dirty="0" smtClean="0">
                <a:solidFill>
                  <a:schemeClr val="bg2">
                    <a:lumMod val="25000"/>
                  </a:schemeClr>
                </a:solidFill>
              </a:rPr>
              <a:t>Будьте умными, если можете,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6600" b="1" i="1" dirty="0" smtClean="0">
                <a:solidFill>
                  <a:schemeClr val="bg2">
                    <a:lumMod val="25000"/>
                  </a:schemeClr>
                </a:solidFill>
              </a:rPr>
              <a:t>будьте добрыми, если хотите,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6600" b="1" i="1" dirty="0" smtClean="0">
                <a:solidFill>
                  <a:srgbClr val="C00000"/>
                </a:solidFill>
              </a:rPr>
              <a:t>но красивыми будьте всегда!</a:t>
            </a:r>
            <a:endParaRPr lang="ru-RU" sz="6600" i="1" dirty="0" smtClean="0">
              <a:solidFill>
                <a:srgbClr val="C00000"/>
              </a:solidFill>
            </a:endParaRPr>
          </a:p>
          <a:p>
            <a:pPr eaLnBrk="1" hangingPunct="1"/>
            <a:endParaRPr lang="ru-RU" i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12" descr="Рисунок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49" y="3284984"/>
            <a:ext cx="1774527" cy="16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Рисунок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18502"/>
            <a:ext cx="1584176" cy="1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88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914400"/>
            <a:ext cx="8229600" cy="1143000"/>
          </a:xfrm>
        </p:spPr>
        <p:txBody>
          <a:bodyPr/>
          <a:lstStyle/>
          <a:p>
            <a:r>
              <a:rPr lang="ru-RU" altLang="ru-RU" dirty="0">
                <a:solidFill>
                  <a:srgbClr val="C00000"/>
                </a:solidFill>
                <a:latin typeface="Comic Sans MS" pitchFamily="66" charset="0"/>
              </a:rPr>
              <a:t>Отгадайте загадки: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657" y="1244600"/>
            <a:ext cx="3657600" cy="20574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/>
              <a:t>     </a:t>
            </a:r>
          </a:p>
          <a:p>
            <a:pPr>
              <a:buFontTx/>
              <a:buNone/>
            </a:pPr>
            <a:r>
              <a:rPr lang="ru-RU" altLang="ru-RU" sz="2000" dirty="0"/>
              <a:t>     </a:t>
            </a:r>
            <a:r>
              <a:rPr lang="ru-RU" altLang="ru-RU" sz="2000" dirty="0">
                <a:latin typeface="Comic Sans MS" pitchFamily="66" charset="0"/>
              </a:rPr>
              <a:t>Неграмотный, а весь век пишет.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            (карандаш)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248275" y="1939925"/>
            <a:ext cx="3581400" cy="37338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/>
              <a:t>       </a:t>
            </a:r>
            <a:r>
              <a:rPr lang="ru-RU" altLang="ru-RU" sz="2000" dirty="0">
                <a:latin typeface="Comic Sans MS" pitchFamily="66" charset="0"/>
              </a:rPr>
              <a:t>Семя плоско,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Поле гладко,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Кто умеет,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Тот и сеет,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Семя всходит, </a:t>
            </a:r>
          </a:p>
          <a:p>
            <a:pPr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       А плод приносит.</a:t>
            </a:r>
          </a:p>
          <a:p>
            <a:pPr>
              <a:buFontTx/>
              <a:buNone/>
            </a:pPr>
            <a:endParaRPr lang="ru-RU" altLang="ru-RU" sz="2000" dirty="0">
              <a:latin typeface="Comic Sans MS" pitchFamily="66" charset="0"/>
            </a:endParaRPr>
          </a:p>
          <a:p>
            <a:pPr algn="r">
              <a:buFontTx/>
              <a:buNone/>
            </a:pPr>
            <a:r>
              <a:rPr lang="ru-RU" altLang="ru-RU" sz="2000" dirty="0">
                <a:latin typeface="Comic Sans MS" pitchFamily="66" charset="0"/>
              </a:rPr>
              <a:t>(бумага, буквы)</a:t>
            </a:r>
          </a:p>
        </p:txBody>
      </p:sp>
      <p:pic>
        <p:nvPicPr>
          <p:cNvPr id="17413" name="Picture 5" descr="j039720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4680"/>
            <a:ext cx="1512888" cy="14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133600" y="3276600"/>
            <a:ext cx="3965575" cy="363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Я люблю прямоту,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Я сама прямая,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Сделать ровную черту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Всем я </a:t>
            </a:r>
            <a:r>
              <a:rPr lang="ru-RU" altLang="ru-RU" sz="2000" dirty="0" smtClean="0">
                <a:latin typeface="Comic Sans MS" pitchFamily="66" charset="0"/>
              </a:rPr>
              <a:t>помогаю,</a:t>
            </a:r>
            <a:endParaRPr lang="ru-RU" altLang="ru-RU" sz="2000" dirty="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2000" dirty="0" smtClean="0">
                <a:latin typeface="Comic Sans MS" pitchFamily="66" charset="0"/>
              </a:rPr>
              <a:t>Что </a:t>
            </a:r>
            <a:r>
              <a:rPr lang="ru-RU" altLang="ru-RU" sz="2000" dirty="0" err="1" smtClean="0">
                <a:latin typeface="Comic Sans MS" pitchFamily="66" charset="0"/>
              </a:rPr>
              <a:t>нибудь</a:t>
            </a:r>
            <a:r>
              <a:rPr lang="ru-RU" altLang="ru-RU" sz="2000" dirty="0" smtClean="0">
                <a:latin typeface="Comic Sans MS" pitchFamily="66" charset="0"/>
              </a:rPr>
              <a:t> </a:t>
            </a:r>
            <a:r>
              <a:rPr lang="ru-RU" altLang="ru-RU" sz="2000" dirty="0">
                <a:latin typeface="Comic Sans MS" pitchFamily="66" charset="0"/>
              </a:rPr>
              <a:t>без меня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Начертить сумей-ка,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Угадайте-ка друзья,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latin typeface="Comic Sans MS" pitchFamily="66" charset="0"/>
              </a:rPr>
              <a:t>Кто же я</a:t>
            </a:r>
            <a:r>
              <a:rPr lang="ru-RU" altLang="ru-RU" sz="2000" dirty="0" smtClean="0">
                <a:latin typeface="Comic Sans MS" pitchFamily="66" charset="0"/>
              </a:rPr>
              <a:t>?...        </a:t>
            </a:r>
            <a:r>
              <a:rPr lang="ru-RU" altLang="ru-RU" sz="2000" dirty="0">
                <a:latin typeface="Comic Sans MS" pitchFamily="66" charset="0"/>
              </a:rPr>
              <a:t>(линейка)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6800"/>
            <a:ext cx="17494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 descr="1936c8bcf5bfb8a377d589a1cb546ec6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172200"/>
            <a:ext cx="6286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724400"/>
            <a:ext cx="18716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7754938" y="1524000"/>
            <a:ext cx="1389062" cy="1752600"/>
            <a:chOff x="4885" y="960"/>
            <a:chExt cx="875" cy="1104"/>
          </a:xfrm>
        </p:grpSpPr>
        <p:pic>
          <p:nvPicPr>
            <p:cNvPr id="17419" name="Picture 1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" y="960"/>
              <a:ext cx="875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20" name="Text Box 12"/>
            <p:cNvSpPr txBox="1">
              <a:spLocks noChangeArrowheads="1"/>
            </p:cNvSpPr>
            <p:nvPr/>
          </p:nvSpPr>
          <p:spPr bwMode="auto">
            <a:xfrm>
              <a:off x="4992" y="1296"/>
              <a:ext cx="576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dirty="0"/>
                <a:t>А, Б, В, Г, 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71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3"/>
          <p:cNvSpPr txBox="1">
            <a:spLocks noChangeArrowheads="1"/>
          </p:cNvSpPr>
          <p:nvPr/>
        </p:nvSpPr>
        <p:spPr bwMode="auto">
          <a:xfrm>
            <a:off x="755650" y="1773238"/>
            <a:ext cx="748823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8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0-010-Postroenie-chertezha-fartu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57166"/>
            <a:ext cx="4357686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0011-011-CHertezh-fartu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57166"/>
            <a:ext cx="4247812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01077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2627313" y="1412875"/>
            <a:ext cx="3678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БИБЛИОГРАФИЯ</a:t>
            </a:r>
          </a:p>
        </p:txBody>
      </p:sp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>
            <a:off x="323850" y="2060575"/>
            <a:ext cx="85693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Технология: Учебник для учащихся 5 класса общеобразовательных учреждений (вариант для девочек)/Под ред.В.Д.Симоненко. – 2-еизд., перераб. – М.: Вентана-Граф.2006.</a:t>
            </a:r>
          </a:p>
          <a:p>
            <a:pPr>
              <a:lnSpc>
                <a:spcPct val="90000"/>
              </a:lnSpc>
            </a:pPr>
            <a:r>
              <a:rPr lang="ru-RU" sz="2000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http://blog.t-stile.info/merki-neobxodimye-dlya-postroeniya-chertezha-fartuka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2000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http://www.kyrgpress.org.kg/domashnie_dela/608-instrumenty-i-prinadlezhnosti-neobhodimye-dlya-shveynyh-rabot.html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2000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http://4textile.ru/prochee/sewing-tools.html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http://www.ezhva-licey.ru/teachers/nmr/metodich_razrabotki/itogi_uroka/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http://amnesia.pavelbers.com/the%20mode.htm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http://www.detki-74.ru/magazine/magazine_glav_2005.php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lnSpc>
                <a:spcPct val="90000"/>
              </a:lnSpc>
              <a:buFontTx/>
              <a:buChar char="•"/>
            </a:pP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keep4u.ru/imgs/s/070806/2787b1f50771262c96.jpg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" y="2523964"/>
            <a:ext cx="37044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latin typeface="Garamond" pitchFamily="18" charset="0"/>
              </a:rPr>
              <a:t>Фа́ртук</a:t>
            </a:r>
            <a:r>
              <a:rPr lang="ru-RU" sz="2800" b="1" i="1" dirty="0" smtClean="0">
                <a:latin typeface="Garamond" pitchFamily="18" charset="0"/>
              </a:rPr>
              <a:t> </a:t>
            </a:r>
            <a:r>
              <a:rPr lang="ru-RU" sz="2800" i="1" dirty="0" smtClean="0">
                <a:latin typeface="Garamond" pitchFamily="18" charset="0"/>
              </a:rPr>
              <a:t>(от нем. Vortuch через польск. fartuch) - </a:t>
            </a:r>
            <a:r>
              <a:rPr lang="ru-RU" sz="2800" b="1" i="1" dirty="0" smtClean="0">
                <a:latin typeface="Garamond" pitchFamily="18" charset="0"/>
              </a:rPr>
              <a:t>передник</a:t>
            </a:r>
            <a:r>
              <a:rPr lang="ru-RU" sz="2800" i="1" dirty="0" smtClean="0">
                <a:latin typeface="Garamond" pitchFamily="18" charset="0"/>
              </a:rPr>
              <a:t>, </a:t>
            </a:r>
            <a:r>
              <a:rPr lang="ru-RU" sz="2800" b="1" i="1" dirty="0" smtClean="0">
                <a:latin typeface="Garamond" pitchFamily="18" charset="0"/>
              </a:rPr>
              <a:t>запон</a:t>
            </a:r>
            <a:r>
              <a:rPr lang="ru-RU" sz="2800" i="1" dirty="0" smtClean="0">
                <a:latin typeface="Garamond" pitchFamily="18" charset="0"/>
              </a:rPr>
              <a:t>, иногда </a:t>
            </a:r>
            <a:r>
              <a:rPr lang="ru-RU" sz="2800" b="1" i="1" dirty="0" smtClean="0">
                <a:latin typeface="Garamond" pitchFamily="18" charset="0"/>
              </a:rPr>
              <a:t>подол</a:t>
            </a:r>
            <a:r>
              <a:rPr lang="en-US" sz="2800" b="1" i="1" dirty="0" smtClean="0">
                <a:latin typeface="Garamond" pitchFamily="18" charset="0"/>
              </a:rPr>
              <a:t> </a:t>
            </a:r>
            <a:r>
              <a:rPr lang="ru-RU" altLang="ru-RU" sz="2000" b="1" i="1" dirty="0" smtClean="0">
                <a:latin typeface="Garamond" panose="02020404030301010803" pitchFamily="18" charset="0"/>
              </a:rPr>
              <a:t>– </a:t>
            </a:r>
            <a:r>
              <a:rPr lang="ru-RU" altLang="ru-RU" sz="2400" b="1" i="1" dirty="0" smtClean="0">
                <a:latin typeface="Garamond" panose="02020404030301010803" pitchFamily="18" charset="0"/>
              </a:rPr>
              <a:t>это </a:t>
            </a:r>
            <a:r>
              <a:rPr lang="ru-RU" altLang="ru-RU" sz="2400" b="1" i="1" dirty="0">
                <a:latin typeface="Garamond" panose="02020404030301010803" pitchFamily="18" charset="0"/>
              </a:rPr>
              <a:t>предмет домашней и спецодежды.</a:t>
            </a:r>
            <a:br>
              <a:rPr lang="ru-RU" altLang="ru-RU" sz="2400" b="1" i="1" dirty="0">
                <a:latin typeface="Garamond" panose="02020404030301010803" pitchFamily="18" charset="0"/>
              </a:rPr>
            </a:br>
            <a:r>
              <a:rPr lang="ru-RU" altLang="ru-RU" sz="2400" b="1" i="1" dirty="0">
                <a:latin typeface="Garamond" panose="02020404030301010803" pitchFamily="18" charset="0"/>
              </a:rPr>
              <a:t>    Обычно завязывают его на поясе, иногда дополнительно</a:t>
            </a:r>
            <a:br>
              <a:rPr lang="ru-RU" altLang="ru-RU" sz="2400" b="1" i="1" dirty="0">
                <a:latin typeface="Garamond" panose="02020404030301010803" pitchFamily="18" charset="0"/>
              </a:rPr>
            </a:br>
            <a:r>
              <a:rPr lang="ru-RU" altLang="ru-RU" sz="2400" b="1" i="1" dirty="0">
                <a:latin typeface="Garamond" panose="02020404030301010803" pitchFamily="18" charset="0"/>
              </a:rPr>
              <a:t>закрепляется на шее тесьмой.</a:t>
            </a:r>
            <a:r>
              <a:rPr lang="ru-RU" altLang="ru-RU" sz="2400" b="1" dirty="0"/>
              <a:t/>
            </a:r>
            <a:br>
              <a:rPr lang="ru-RU" altLang="ru-RU" sz="2400" b="1" dirty="0"/>
            </a:br>
            <a:endParaRPr lang="ru-RU" sz="2000" i="1" dirty="0">
              <a:solidFill>
                <a:schemeClr val="tx2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3" name="Рисунок 2" descr="DSC_00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2859" y="1219200"/>
            <a:ext cx="2822098" cy="4233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328796919_1233613987_1.jpg"/>
          <p:cNvPicPr>
            <a:picLocks noChangeAspect="1"/>
          </p:cNvPicPr>
          <p:nvPr/>
        </p:nvPicPr>
        <p:blipFill>
          <a:blip r:embed="rId3" cstate="print"/>
          <a:srcRect l="7282" t="3024" r="12621" b="3225"/>
          <a:stretch>
            <a:fillRect/>
          </a:stretch>
        </p:blipFill>
        <p:spPr>
          <a:xfrm>
            <a:off x="3810000" y="2528011"/>
            <a:ext cx="2971800" cy="4187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86042" y="1066800"/>
            <a:ext cx="3876358" cy="1522884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i="1" dirty="0">
                <a:latin typeface="Comic Sans MS" pitchFamily="66" charset="0"/>
              </a:rPr>
              <a:t>Заглянем  в словарь</a:t>
            </a:r>
          </a:p>
        </p:txBody>
      </p:sp>
    </p:spTree>
    <p:extLst>
      <p:ext uri="{BB962C8B-B14F-4D97-AF65-F5344CB8AC3E}">
        <p14:creationId xmlns:p14="http://schemas.microsoft.com/office/powerpoint/2010/main" val="249890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1219200"/>
            <a:ext cx="6072230" cy="1470025"/>
          </a:xfrm>
          <a:solidFill>
            <a:schemeClr val="tx1"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История фартука: </a:t>
            </a:r>
            <a:r>
              <a:rPr lang="ru-RU" sz="5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модный аксессуар</a:t>
            </a:r>
            <a:endParaRPr lang="ru-RU" sz="5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провождени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4929198"/>
            <a:ext cx="304800" cy="223838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654"/>
            <a:ext cx="9163539" cy="687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879795"/>
      </p:ext>
    </p:extLst>
  </p:cSld>
  <p:clrMapOvr>
    <a:masterClrMapping/>
  </p:clrMapOvr>
  <p:transition spd="med" advTm="1046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</TotalTime>
  <Words>1604</Words>
  <Application>Microsoft Office PowerPoint</Application>
  <PresentationFormat>Экран (4:3)</PresentationFormat>
  <Paragraphs>374</Paragraphs>
  <Slides>75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ШАБЛОН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Подумаем</vt:lpstr>
      <vt:lpstr>Презентация PowerPoint</vt:lpstr>
      <vt:lpstr>Презентация PowerPoint</vt:lpstr>
      <vt:lpstr>Презентация PowerPoint</vt:lpstr>
      <vt:lpstr>История фартука: модный аксессуар</vt:lpstr>
      <vt:lpstr>Древнейший вариант фартука</vt:lpstr>
      <vt:lpstr>Презентация PowerPoint</vt:lpstr>
      <vt:lpstr>1715 – 1789 гг. </vt:lpstr>
      <vt:lpstr>Фартук  становится  модным аксессуаром для состоятельных  дам</vt:lpstr>
      <vt:lpstr>Презентация PowerPoint</vt:lpstr>
      <vt:lpstr>Конец  XVIII века </vt:lpstr>
      <vt:lpstr>XVIII век</vt:lpstr>
      <vt:lpstr>XVIII век</vt:lpstr>
      <vt:lpstr>1822 г.</vt:lpstr>
      <vt:lpstr>1820 – 1830 гг.</vt:lpstr>
      <vt:lpstr>Конец XIX столетия</vt:lpstr>
      <vt:lpstr>Начало XX века</vt:lpstr>
      <vt:lpstr>1920-е</vt:lpstr>
      <vt:lpstr>Презентация PowerPoint</vt:lpstr>
      <vt:lpstr>Современность</vt:lpstr>
      <vt:lpstr>    Одежда – это изделие (или несколько изделий) надеваемое человеком и несущее утилитарные и эстетические функции.</vt:lpstr>
      <vt:lpstr>Работа в группах:  Классификация одежды по назначению</vt:lpstr>
      <vt:lpstr>Презентация PowerPoint</vt:lpstr>
      <vt:lpstr>Производственная</vt:lpstr>
      <vt:lpstr>Спортивная </vt:lpstr>
      <vt:lpstr>Форменная </vt:lpstr>
      <vt:lpstr>Презентация PowerPoint</vt:lpstr>
      <vt:lpstr>Давайте подумаем к какому виду относится фартук?</vt:lpstr>
      <vt:lpstr>Комплект рабочей одежды</vt:lpstr>
      <vt:lpstr> Требования к рабочей одежде</vt:lpstr>
      <vt:lpstr>Презентация PowerPoint</vt:lpstr>
      <vt:lpstr>Что нужно сделать чтобы сшить фартук?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Прежде чем сшить изделие, его нужно сконструировать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Сантиметровая лента</vt:lpstr>
      <vt:lpstr>Условные линии:</vt:lpstr>
      <vt:lpstr>Процессуальный этап</vt:lpstr>
      <vt:lpstr>Презентация PowerPoint</vt:lpstr>
      <vt:lpstr>Добро пожаловать в мою мастерскую!  Здесь мы научимся снимать мерки.</vt:lpstr>
      <vt:lpstr>Правила снятия мерок</vt:lpstr>
      <vt:lpstr>Конструктивные линии</vt:lpstr>
      <vt:lpstr>Презентация PowerPoint</vt:lpstr>
      <vt:lpstr>Презентация PowerPoint</vt:lpstr>
      <vt:lpstr>Презентация PowerPoint</vt:lpstr>
      <vt:lpstr>Снятие мерок для конструирования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Рефлексивно – оценочный этап</vt:lpstr>
      <vt:lpstr>Презентация PowerPoint</vt:lpstr>
      <vt:lpstr>Презентация PowerPoint</vt:lpstr>
      <vt:lpstr>Презентация PowerPoint</vt:lpstr>
      <vt:lpstr>Продолжите предложение</vt:lpstr>
      <vt:lpstr>Презентация PowerPoint</vt:lpstr>
      <vt:lpstr>Отгадайте загадки: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Alexander</cp:lastModifiedBy>
  <cp:revision>73</cp:revision>
  <cp:lastPrinted>2017-10-23T21:51:39Z</cp:lastPrinted>
  <dcterms:created xsi:type="dcterms:W3CDTF">2012-07-22T19:45:16Z</dcterms:created>
  <dcterms:modified xsi:type="dcterms:W3CDTF">2017-10-24T00:14:42Z</dcterms:modified>
</cp:coreProperties>
</file>