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14" r:id="rId3"/>
    <p:sldId id="327" r:id="rId4"/>
    <p:sldId id="328" r:id="rId5"/>
    <p:sldId id="319" r:id="rId6"/>
    <p:sldId id="318" r:id="rId7"/>
    <p:sldId id="320" r:id="rId8"/>
    <p:sldId id="257" r:id="rId9"/>
    <p:sldId id="297" r:id="rId10"/>
    <p:sldId id="296" r:id="rId11"/>
    <p:sldId id="322" r:id="rId12"/>
    <p:sldId id="307" r:id="rId13"/>
    <p:sldId id="323" r:id="rId14"/>
    <p:sldId id="326" r:id="rId15"/>
    <p:sldId id="324" r:id="rId16"/>
    <p:sldId id="325" r:id="rId17"/>
    <p:sldId id="329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8000"/>
    <a:srgbClr val="FF7F00"/>
    <a:srgbClr val="9966FF"/>
    <a:srgbClr val="6FB9D7"/>
    <a:srgbClr val="EC2C06"/>
    <a:srgbClr val="FFFFFF"/>
    <a:srgbClr val="808080"/>
    <a:srgbClr val="969696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>
      <p:cViewPr>
        <p:scale>
          <a:sx n="71" d="100"/>
          <a:sy n="71" d="100"/>
        </p:scale>
        <p:origin x="-1350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98081-AA57-48F4-9311-B8BBBC4BD5E4}" type="doc">
      <dgm:prSet loTypeId="urn:microsoft.com/office/officeart/2005/8/layout/radial5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14CADC-2B73-415D-B0A2-E8EE3A28DA37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100" b="1" u="none" dirty="0">
              <a:solidFill>
                <a:srgbClr val="0070C0"/>
              </a:solidFill>
            </a:rPr>
            <a:t>МБОУ</a:t>
          </a:r>
          <a:endParaRPr lang="ru-RU" sz="1100" u="none" dirty="0">
            <a:solidFill>
              <a:srgbClr val="0070C0"/>
            </a:solidFill>
          </a:endParaRPr>
        </a:p>
        <a:p>
          <a:r>
            <a:rPr lang="ru-RU" sz="1100" b="1" u="none" dirty="0">
              <a:solidFill>
                <a:srgbClr val="0070C0"/>
              </a:solidFill>
            </a:rPr>
            <a:t>«СШ№14»</a:t>
          </a:r>
          <a:endParaRPr lang="ru-RU" sz="1100" u="none" dirty="0">
            <a:solidFill>
              <a:srgbClr val="0070C0"/>
            </a:solidFill>
          </a:endParaRPr>
        </a:p>
      </dgm:t>
    </dgm:pt>
    <dgm:pt modelId="{1A8DF2F2-2011-4B1F-A5BA-BC44147FBF83}" type="parTrans" cxnId="{7AA14899-0860-4A9F-90B4-97F647B30352}">
      <dgm:prSet/>
      <dgm:spPr/>
      <dgm:t>
        <a:bodyPr/>
        <a:lstStyle/>
        <a:p>
          <a:endParaRPr lang="ru-RU"/>
        </a:p>
      </dgm:t>
    </dgm:pt>
    <dgm:pt modelId="{37A2DD93-DBF6-4B9D-AA52-735731659B41}" type="sibTrans" cxnId="{7AA14899-0860-4A9F-90B4-97F647B30352}">
      <dgm:prSet/>
      <dgm:spPr/>
      <dgm:t>
        <a:bodyPr/>
        <a:lstStyle/>
        <a:p>
          <a:endParaRPr lang="ru-RU"/>
        </a:p>
      </dgm:t>
    </dgm:pt>
    <dgm:pt modelId="{8A4ED438-1A78-4A96-B325-D40338665DC0}">
      <dgm:prSet phldrT="[Текст]" custT="1"/>
      <dgm:spPr>
        <a:solidFill>
          <a:srgbClr val="669900"/>
        </a:solidFill>
      </dgm:spPr>
      <dgm:t>
        <a:bodyPr/>
        <a:lstStyle/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Учреждения ДО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МБОУ ДОД ЦРТД и Ю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МБОУ ДОД ЦВР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МОУ ДОД ДХШ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МАОУ ДОД ДЮСШ №2</a:t>
          </a:r>
        </a:p>
      </dgm:t>
    </dgm:pt>
    <dgm:pt modelId="{849A0E23-7DAC-4D16-857C-1CB3634E3373}" type="parTrans" cxnId="{5513E303-A7C4-47BC-8CA7-3C32B883FEA2}">
      <dgm:prSet/>
      <dgm:spPr/>
      <dgm:t>
        <a:bodyPr/>
        <a:lstStyle/>
        <a:p>
          <a:endParaRPr lang="ru-RU"/>
        </a:p>
      </dgm:t>
    </dgm:pt>
    <dgm:pt modelId="{79499B64-6F89-4198-8708-BD8325756746}" type="sibTrans" cxnId="{5513E303-A7C4-47BC-8CA7-3C32B883FEA2}">
      <dgm:prSet/>
      <dgm:spPr/>
      <dgm:t>
        <a:bodyPr/>
        <a:lstStyle/>
        <a:p>
          <a:endParaRPr lang="ru-RU"/>
        </a:p>
      </dgm:t>
    </dgm:pt>
    <dgm:pt modelId="{468C256D-8573-45E6-9C76-970D6CCFFB63}">
      <dgm:prSet phldrT="[Текст]" custT="1"/>
      <dgm:spPr>
        <a:solidFill>
          <a:srgbClr val="9966FF"/>
        </a:solidFill>
      </dgm:spPr>
      <dgm:t>
        <a:bodyPr/>
        <a:lstStyle/>
        <a:p>
          <a:pPr>
            <a:lnSpc>
              <a:spcPct val="90000"/>
            </a:lnSpc>
          </a:pPr>
          <a:endParaRPr lang="ru-RU" sz="1100" b="0" dirty="0"/>
        </a:p>
        <a:p>
          <a:pPr>
            <a:lnSpc>
              <a:spcPct val="100000"/>
            </a:lnSpc>
          </a:pPr>
          <a:r>
            <a:rPr lang="ru-RU" sz="1200" b="1" dirty="0"/>
            <a:t>- </a:t>
          </a:r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ГБУ Ц и Д</a:t>
          </a:r>
        </a:p>
        <a:p>
          <a:pPr>
            <a:lnSpc>
              <a:spcPct val="100000"/>
            </a:lnSpc>
          </a:pPr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Центр </a:t>
          </a:r>
          <a:r>
            <a:rPr lang="ru-RU" sz="1200" b="1" dirty="0" smtClean="0">
              <a:solidFill>
                <a:schemeClr val="bg1">
                  <a:lumMod val="40000"/>
                  <a:lumOff val="60000"/>
                </a:schemeClr>
              </a:solidFill>
            </a:rPr>
            <a:t>социальной </a:t>
          </a:r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и  психологической помощи</a:t>
          </a:r>
          <a:endParaRPr lang="ru-RU" sz="1100" b="0" dirty="0"/>
        </a:p>
      </dgm:t>
    </dgm:pt>
    <dgm:pt modelId="{9F206791-A509-4DB1-A730-B35F961AEE19}" type="parTrans" cxnId="{709BFCEE-C091-4D10-B0B3-CE0BF66E4674}">
      <dgm:prSet/>
      <dgm:spPr/>
      <dgm:t>
        <a:bodyPr/>
        <a:lstStyle/>
        <a:p>
          <a:endParaRPr lang="ru-RU"/>
        </a:p>
      </dgm:t>
    </dgm:pt>
    <dgm:pt modelId="{F0FF8A23-90DF-4ACE-B306-EF0B6C3FAF84}" type="sibTrans" cxnId="{709BFCEE-C091-4D10-B0B3-CE0BF66E4674}">
      <dgm:prSet/>
      <dgm:spPr/>
      <dgm:t>
        <a:bodyPr/>
        <a:lstStyle/>
        <a:p>
          <a:endParaRPr lang="ru-RU"/>
        </a:p>
      </dgm:t>
    </dgm:pt>
    <dgm:pt modelId="{6A0F1831-5B1C-4571-B30F-53C4BB81ADE8}">
      <dgm:prSet phldrT="[Текст]" custT="1"/>
      <dgm:spPr>
        <a:solidFill>
          <a:srgbClr val="669900"/>
        </a:solidFill>
      </dgm:spPr>
      <dgm:t>
        <a:bodyPr/>
        <a:lstStyle/>
        <a:p>
          <a:r>
            <a:rPr lang="ru-RU" sz="1100" b="1" dirty="0">
              <a:solidFill>
                <a:schemeClr val="bg1">
                  <a:lumMod val="40000"/>
                  <a:lumOff val="60000"/>
                </a:schemeClr>
              </a:solidFill>
            </a:rPr>
            <a:t>Учреждения культуры</a:t>
          </a:r>
        </a:p>
        <a:p>
          <a:r>
            <a:rPr lang="ru-RU" sz="1100" b="1" dirty="0">
              <a:solidFill>
                <a:schemeClr val="bg1">
                  <a:lumMod val="40000"/>
                  <a:lumOff val="60000"/>
                </a:schemeClr>
              </a:solidFill>
            </a:rPr>
            <a:t>- МУК ЦБ Библиотека №8</a:t>
          </a:r>
        </a:p>
        <a:p>
          <a:r>
            <a:rPr lang="ru-RU" sz="1100" b="1" dirty="0">
              <a:solidFill>
                <a:schemeClr val="bg1">
                  <a:lumMod val="40000"/>
                  <a:lumOff val="60000"/>
                </a:schemeClr>
              </a:solidFill>
            </a:rPr>
            <a:t>- МУК </a:t>
          </a:r>
          <a:r>
            <a:rPr lang="ru-RU" sz="1100" b="1" dirty="0" err="1">
              <a:solidFill>
                <a:schemeClr val="bg1">
                  <a:lumMod val="40000"/>
                  <a:lumOff val="60000"/>
                </a:schemeClr>
              </a:solidFill>
            </a:rPr>
            <a:t>историко</a:t>
          </a:r>
          <a:r>
            <a:rPr lang="ru-RU" sz="1100" b="1" dirty="0">
              <a:solidFill>
                <a:schemeClr val="bg1">
                  <a:lumMod val="40000"/>
                  <a:lumOff val="60000"/>
                </a:schemeClr>
              </a:solidFill>
            </a:rPr>
            <a:t> –художественный музей</a:t>
          </a:r>
        </a:p>
        <a:p>
          <a:r>
            <a:rPr lang="ru-RU" sz="1100" b="1" dirty="0">
              <a:solidFill>
                <a:schemeClr val="accent2">
                  <a:lumMod val="40000"/>
                  <a:lumOff val="60000"/>
                </a:schemeClr>
              </a:solidFill>
            </a:rPr>
            <a:t>- театры,</a:t>
          </a:r>
        </a:p>
        <a:p>
          <a:r>
            <a:rPr lang="ru-RU" sz="1100" b="1" dirty="0">
              <a:solidFill>
                <a:schemeClr val="accent2">
                  <a:lumMod val="40000"/>
                  <a:lumOff val="60000"/>
                </a:schemeClr>
              </a:solidFill>
            </a:rPr>
            <a:t> - выставочный зал</a:t>
          </a:r>
        </a:p>
      </dgm:t>
    </dgm:pt>
    <dgm:pt modelId="{19529B0D-1582-4568-8991-320FFF9B933D}" type="parTrans" cxnId="{07FD613A-9EDC-459D-B0D3-51FAFC6493A4}">
      <dgm:prSet/>
      <dgm:spPr/>
      <dgm:t>
        <a:bodyPr/>
        <a:lstStyle/>
        <a:p>
          <a:endParaRPr lang="ru-RU"/>
        </a:p>
      </dgm:t>
    </dgm:pt>
    <dgm:pt modelId="{18390565-82BF-4E22-AC4C-255CAA56A065}" type="sibTrans" cxnId="{07FD613A-9EDC-459D-B0D3-51FAFC6493A4}">
      <dgm:prSet/>
      <dgm:spPr/>
      <dgm:t>
        <a:bodyPr/>
        <a:lstStyle/>
        <a:p>
          <a:endParaRPr lang="ru-RU"/>
        </a:p>
      </dgm:t>
    </dgm:pt>
    <dgm:pt modelId="{74D1236E-8860-4E6A-8217-37C6A5783C63}">
      <dgm:prSet phldrT="[Текст]" custT="1"/>
      <dgm:spPr/>
      <dgm:t>
        <a:bodyPr/>
        <a:lstStyle/>
        <a:p>
          <a:endParaRPr lang="ru-RU" sz="1200" b="1" dirty="0"/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КУМ №11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КУМ №14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Клуб</a:t>
          </a:r>
        </a:p>
        <a:p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 «Синяя птица»</a:t>
          </a:r>
        </a:p>
        <a:p>
          <a:endParaRPr lang="ru-RU" sz="1200" b="1" dirty="0"/>
        </a:p>
      </dgm:t>
    </dgm:pt>
    <dgm:pt modelId="{0EAD8CA0-541B-4B83-B997-FC167BC28E59}" type="parTrans" cxnId="{9DAFFE78-A0D3-473D-8361-EFBB6A38CEBC}">
      <dgm:prSet/>
      <dgm:spPr/>
      <dgm:t>
        <a:bodyPr/>
        <a:lstStyle/>
        <a:p>
          <a:endParaRPr lang="ru-RU"/>
        </a:p>
      </dgm:t>
    </dgm:pt>
    <dgm:pt modelId="{1084A1C0-EFCA-4F85-9483-DA3F4FECCD33}" type="sibTrans" cxnId="{9DAFFE78-A0D3-473D-8361-EFBB6A38CEBC}">
      <dgm:prSet/>
      <dgm:spPr/>
      <dgm:t>
        <a:bodyPr/>
        <a:lstStyle/>
        <a:p>
          <a:endParaRPr lang="ru-RU"/>
        </a:p>
      </dgm:t>
    </dgm:pt>
    <dgm:pt modelId="{2BC089E6-42A9-4D72-B744-29912C09FEE8}">
      <dgm:prSet phldrT="[Текст]" custT="1"/>
      <dgm:spPr>
        <a:solidFill>
          <a:srgbClr val="0066FF"/>
        </a:solidFill>
      </dgm:spPr>
      <dgm:t>
        <a:bodyPr/>
        <a:lstStyle/>
        <a:p>
          <a:pPr algn="ctr"/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Субъекты профилактики</a:t>
          </a:r>
        </a:p>
        <a:p>
          <a:pPr algn="ctr"/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КДН и ЗП</a:t>
          </a:r>
        </a:p>
        <a:p>
          <a:pPr algn="ctr"/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ПДН СМВД</a:t>
          </a:r>
        </a:p>
        <a:p>
          <a:pPr algn="ctr"/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</a:t>
          </a:r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Отдел опеки и попечительства</a:t>
          </a:r>
          <a:endParaRPr lang="ru-RU" sz="1200" b="1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 algn="ctr"/>
          <a:endParaRPr lang="ru-RU" sz="1200" b="1" dirty="0"/>
        </a:p>
      </dgm:t>
    </dgm:pt>
    <dgm:pt modelId="{33459A24-4D1F-4D49-A7D2-79EEADFF984F}" type="parTrans" cxnId="{7F89054E-7604-414B-A662-43CDEEFFE604}">
      <dgm:prSet/>
      <dgm:spPr/>
      <dgm:t>
        <a:bodyPr/>
        <a:lstStyle/>
        <a:p>
          <a:endParaRPr lang="ru-RU"/>
        </a:p>
      </dgm:t>
    </dgm:pt>
    <dgm:pt modelId="{4DDDAF04-3EB3-4C4E-B3B2-DE21E546782C}" type="sibTrans" cxnId="{7F89054E-7604-414B-A662-43CDEEFFE604}">
      <dgm:prSet/>
      <dgm:spPr/>
      <dgm:t>
        <a:bodyPr/>
        <a:lstStyle/>
        <a:p>
          <a:endParaRPr lang="ru-RU"/>
        </a:p>
      </dgm:t>
    </dgm:pt>
    <dgm:pt modelId="{B6A639B2-5078-4A4E-9795-8E70B0A0724E}">
      <dgm:prSet custT="1"/>
      <dgm:spPr/>
      <dgm:t>
        <a:bodyPr/>
        <a:lstStyle/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ГБУЗ НО </a:t>
          </a: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«ЦГБ г. Арзамаса»</a:t>
          </a: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- Детский Центр</a:t>
          </a: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 здоровья</a:t>
          </a:r>
        </a:p>
      </dgm:t>
    </dgm:pt>
    <dgm:pt modelId="{E6C0CFEF-23AC-4491-B9CF-AA15160E2EB3}" type="parTrans" cxnId="{7F9E8CD0-19ED-448F-9CA7-0B2D983CEB9C}">
      <dgm:prSet/>
      <dgm:spPr/>
      <dgm:t>
        <a:bodyPr/>
        <a:lstStyle/>
        <a:p>
          <a:endParaRPr lang="ru-RU"/>
        </a:p>
      </dgm:t>
    </dgm:pt>
    <dgm:pt modelId="{F8C6CBF2-3E1A-4464-9021-5D24D05D4D0D}" type="sibTrans" cxnId="{7F9E8CD0-19ED-448F-9CA7-0B2D983CEB9C}">
      <dgm:prSet/>
      <dgm:spPr/>
      <dgm:t>
        <a:bodyPr/>
        <a:lstStyle/>
        <a:p>
          <a:endParaRPr lang="ru-RU"/>
        </a:p>
      </dgm:t>
    </dgm:pt>
    <dgm:pt modelId="{54011BE1-8372-462A-9161-A6231F66683C}">
      <dgm:prSet phldrT="[Текст]" custT="1"/>
      <dgm:spPr>
        <a:solidFill>
          <a:srgbClr val="0066FF"/>
        </a:solidFill>
      </dgm:spPr>
      <dgm:t>
        <a:bodyPr/>
        <a:lstStyle/>
        <a:p>
          <a:pPr>
            <a:lnSpc>
              <a:spcPct val="90000"/>
            </a:lnSpc>
          </a:pPr>
          <a:endParaRPr lang="ru-RU" sz="1200" b="1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>
            <a:lnSpc>
              <a:spcPct val="100000"/>
            </a:lnSpc>
          </a:pPr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-Совет ветеранов </a:t>
          </a:r>
        </a:p>
        <a:p>
          <a:pPr>
            <a:lnSpc>
              <a:spcPct val="100000"/>
            </a:lnSpc>
          </a:pPr>
          <a:r>
            <a:rPr lang="ru-RU" sz="1200" b="1" dirty="0">
              <a:solidFill>
                <a:schemeClr val="bg1">
                  <a:lumMod val="40000"/>
                  <a:lumOff val="60000"/>
                </a:schemeClr>
              </a:solidFill>
            </a:rPr>
            <a:t>- Общественные организации</a:t>
          </a:r>
        </a:p>
        <a:p>
          <a:pPr>
            <a:lnSpc>
              <a:spcPct val="90000"/>
            </a:lnSpc>
          </a:pPr>
          <a:endParaRPr lang="ru-RU" sz="1200" b="1" dirty="0">
            <a:solidFill>
              <a:schemeClr val="bg1">
                <a:lumMod val="40000"/>
                <a:lumOff val="60000"/>
              </a:schemeClr>
            </a:solidFill>
          </a:endParaRPr>
        </a:p>
      </dgm:t>
    </dgm:pt>
    <dgm:pt modelId="{AC093312-24F4-4C25-9E8B-5EE2045358E1}" type="parTrans" cxnId="{F0CEB59E-2F4E-477B-B8B8-516C13294DEE}">
      <dgm:prSet/>
      <dgm:spPr/>
      <dgm:t>
        <a:bodyPr/>
        <a:lstStyle/>
        <a:p>
          <a:endParaRPr lang="ru-RU"/>
        </a:p>
      </dgm:t>
    </dgm:pt>
    <dgm:pt modelId="{E32A8215-4F2A-49AF-9F7F-731678FF5DA3}" type="sibTrans" cxnId="{F0CEB59E-2F4E-477B-B8B8-516C13294DEE}">
      <dgm:prSet/>
      <dgm:spPr/>
      <dgm:t>
        <a:bodyPr/>
        <a:lstStyle/>
        <a:p>
          <a:endParaRPr lang="ru-RU"/>
        </a:p>
      </dgm:t>
    </dgm:pt>
    <dgm:pt modelId="{D20768A4-76F1-402B-91AC-396D670EBF70}">
      <dgm:prSet custT="1"/>
      <dgm:spPr>
        <a:solidFill>
          <a:srgbClr val="9966FF"/>
        </a:solidFill>
      </dgm:spPr>
      <dgm:t>
        <a:bodyPr/>
        <a:lstStyle/>
        <a:p>
          <a:endParaRPr lang="ru-RU" sz="1200" b="1" i="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- МБУ </a:t>
          </a: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ФОК Звездный</a:t>
          </a:r>
        </a:p>
        <a:p>
          <a:endParaRPr lang="ru-RU" sz="1200" b="1" i="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r>
            <a:rPr lang="ru-RU" sz="1200" b="1" i="0" dirty="0">
              <a:solidFill>
                <a:schemeClr val="bg1">
                  <a:lumMod val="40000"/>
                  <a:lumOff val="60000"/>
                </a:schemeClr>
              </a:solidFill>
            </a:rPr>
            <a:t>  </a:t>
          </a:r>
          <a:endParaRPr lang="ru-RU" sz="1200" b="1" dirty="0"/>
        </a:p>
      </dgm:t>
    </dgm:pt>
    <dgm:pt modelId="{C2B9A8FD-8D1F-4AFB-BAD7-7C9F685DE351}" type="parTrans" cxnId="{C0A7D826-99E5-4E9C-9457-F4CC14364166}">
      <dgm:prSet/>
      <dgm:spPr/>
      <dgm:t>
        <a:bodyPr/>
        <a:lstStyle/>
        <a:p>
          <a:endParaRPr lang="ru-RU"/>
        </a:p>
      </dgm:t>
    </dgm:pt>
    <dgm:pt modelId="{99D883F5-E117-4BF2-9ACA-4AD6EA479ACE}" type="sibTrans" cxnId="{C0A7D826-99E5-4E9C-9457-F4CC14364166}">
      <dgm:prSet/>
      <dgm:spPr/>
      <dgm:t>
        <a:bodyPr/>
        <a:lstStyle/>
        <a:p>
          <a:endParaRPr lang="ru-RU"/>
        </a:p>
      </dgm:t>
    </dgm:pt>
    <dgm:pt modelId="{A11E65D2-B6BB-4288-AD13-E603FBDBE0B4}">
      <dgm:prSet phldrT="[Текст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>
            <a:lnSpc>
              <a:spcPct val="90000"/>
            </a:lnSpc>
          </a:pPr>
          <a:r>
            <a:rPr lang="ru-RU" sz="1200" b="1" dirty="0"/>
            <a:t>Комитет  по физкультуре и спорту и молодежной политике</a:t>
          </a:r>
        </a:p>
      </dgm:t>
    </dgm:pt>
    <dgm:pt modelId="{EE8D79E2-54E9-4B54-AFE0-D6ABF6C51A10}" type="parTrans" cxnId="{D30064F7-E9B7-4363-8440-4F3B05F37088}">
      <dgm:prSet/>
      <dgm:spPr/>
      <dgm:t>
        <a:bodyPr/>
        <a:lstStyle/>
        <a:p>
          <a:endParaRPr lang="ru-RU"/>
        </a:p>
      </dgm:t>
    </dgm:pt>
    <dgm:pt modelId="{B349B8E9-2A05-4B5C-94B5-09AAF5BC7A43}" type="sibTrans" cxnId="{D30064F7-E9B7-4363-8440-4F3B05F37088}">
      <dgm:prSet/>
      <dgm:spPr/>
      <dgm:t>
        <a:bodyPr/>
        <a:lstStyle/>
        <a:p>
          <a:endParaRPr lang="ru-RU"/>
        </a:p>
      </dgm:t>
    </dgm:pt>
    <dgm:pt modelId="{12F610FE-2BE8-423A-8A9E-3D0240174504}">
      <dgm:prSet phldrT="[Текст]" custT="1"/>
      <dgm:spPr>
        <a:solidFill>
          <a:srgbClr val="3366CC"/>
        </a:solidFill>
      </dgm:spPr>
      <dgm:t>
        <a:bodyPr/>
        <a:lstStyle/>
        <a:p>
          <a:pPr>
            <a:lnSpc>
              <a:spcPct val="90000"/>
            </a:lnSpc>
          </a:pPr>
          <a:r>
            <a:rPr lang="ru-RU" sz="1600" b="1" dirty="0">
              <a:solidFill>
                <a:schemeClr val="bg1">
                  <a:lumMod val="40000"/>
                  <a:lumOff val="60000"/>
                </a:schemeClr>
              </a:solidFill>
            </a:rPr>
            <a:t>Семья</a:t>
          </a:r>
        </a:p>
        <a:p>
          <a:pPr>
            <a:lnSpc>
              <a:spcPct val="90000"/>
            </a:lnSpc>
          </a:pPr>
          <a:endParaRPr lang="ru-RU" sz="1100" b="0" dirty="0"/>
        </a:p>
      </dgm:t>
    </dgm:pt>
    <dgm:pt modelId="{854E7301-A291-41FE-9314-305A33649848}" type="parTrans" cxnId="{B5D78E6E-BEE2-4D9A-9A43-FB1DDC8116FB}">
      <dgm:prSet/>
      <dgm:spPr/>
      <dgm:t>
        <a:bodyPr/>
        <a:lstStyle/>
        <a:p>
          <a:endParaRPr lang="ru-RU"/>
        </a:p>
      </dgm:t>
    </dgm:pt>
    <dgm:pt modelId="{92A2322D-4126-4276-A1DE-B2FAC4A1C840}" type="sibTrans" cxnId="{B5D78E6E-BEE2-4D9A-9A43-FB1DDC8116FB}">
      <dgm:prSet/>
      <dgm:spPr/>
      <dgm:t>
        <a:bodyPr/>
        <a:lstStyle/>
        <a:p>
          <a:endParaRPr lang="ru-RU"/>
        </a:p>
      </dgm:t>
    </dgm:pt>
    <dgm:pt modelId="{C585A554-4C71-48AC-A056-A9E660E03B28}">
      <dgm:prSet/>
      <dgm:spPr/>
      <dgm:t>
        <a:bodyPr/>
        <a:lstStyle/>
        <a:p>
          <a:endParaRPr lang="ru-RU" dirty="0"/>
        </a:p>
      </dgm:t>
    </dgm:pt>
    <dgm:pt modelId="{0E1D0D83-018D-4A85-8A89-64B55E1636B1}" type="parTrans" cxnId="{D78417DA-50CD-4E48-8C8C-DE9996D566DA}">
      <dgm:prSet/>
      <dgm:spPr/>
      <dgm:t>
        <a:bodyPr/>
        <a:lstStyle/>
        <a:p>
          <a:endParaRPr lang="ru-RU"/>
        </a:p>
      </dgm:t>
    </dgm:pt>
    <dgm:pt modelId="{D8F25965-67E3-4BC6-AB0B-3DC1FEB52339}" type="sibTrans" cxnId="{D78417DA-50CD-4E48-8C8C-DE9996D566DA}">
      <dgm:prSet/>
      <dgm:spPr/>
      <dgm:t>
        <a:bodyPr/>
        <a:lstStyle/>
        <a:p>
          <a:endParaRPr lang="ru-RU"/>
        </a:p>
      </dgm:t>
    </dgm:pt>
    <dgm:pt modelId="{49126B4A-FD28-4056-A6D3-1DF3BFEAE328}" type="pres">
      <dgm:prSet presAssocID="{0EA98081-AA57-48F4-9311-B8BBBC4BD5E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4E5BE5-405E-4DF5-A0E3-F38F88C3D5F5}" type="pres">
      <dgm:prSet presAssocID="{A314CADC-2B73-415D-B0A2-E8EE3A28DA37}" presName="centerShape" presStyleLbl="node0" presStyleIdx="0" presStyleCnt="1" custScaleX="117624" custLinFactNeighborX="554" custLinFactNeighborY="-229"/>
      <dgm:spPr/>
      <dgm:t>
        <a:bodyPr/>
        <a:lstStyle/>
        <a:p>
          <a:endParaRPr lang="ru-RU"/>
        </a:p>
      </dgm:t>
    </dgm:pt>
    <dgm:pt modelId="{E437D5E6-B59D-4019-8467-E6821C5D5F57}" type="pres">
      <dgm:prSet presAssocID="{849A0E23-7DAC-4D16-857C-1CB3634E3373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13465558-C7C6-415B-A1BB-429FAC49DF86}" type="pres">
      <dgm:prSet presAssocID="{849A0E23-7DAC-4D16-857C-1CB3634E3373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0C710A14-3C14-44B3-B0AE-7A989E35E394}" type="pres">
      <dgm:prSet presAssocID="{8A4ED438-1A78-4A96-B325-D40338665DC0}" presName="node" presStyleLbl="node1" presStyleIdx="0" presStyleCnt="10" custScaleX="133091" custScaleY="11993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DD20F04-6EC6-40D7-B01A-E95202E98E08}" type="pres">
      <dgm:prSet presAssocID="{33459A24-4D1F-4D49-A7D2-79EEADFF984F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D49C7A9F-23C0-440C-AA38-DD0207D2D8FA}" type="pres">
      <dgm:prSet presAssocID="{33459A24-4D1F-4D49-A7D2-79EEADFF984F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B25BF94C-0343-4CA6-8CE4-F3704816BEB8}" type="pres">
      <dgm:prSet presAssocID="{2BC089E6-42A9-4D72-B744-29912C09FEE8}" presName="node" presStyleLbl="node1" presStyleIdx="1" presStyleCnt="10" custScaleX="124860" custScaleY="127260" custRadScaleRad="107478" custRadScaleInc="2706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0E54559-077A-4FEA-89BF-12D4CE3E84E1}" type="pres">
      <dgm:prSet presAssocID="{EE8D79E2-54E9-4B54-AFE0-D6ABF6C51A10}" presName="parTrans" presStyleLbl="sibTrans2D1" presStyleIdx="2" presStyleCnt="10" custScaleX="124390"/>
      <dgm:spPr/>
      <dgm:t>
        <a:bodyPr/>
        <a:lstStyle/>
        <a:p>
          <a:endParaRPr lang="ru-RU"/>
        </a:p>
      </dgm:t>
    </dgm:pt>
    <dgm:pt modelId="{B829668B-7503-4ECF-8ADF-A18DC0EFB59B}" type="pres">
      <dgm:prSet presAssocID="{EE8D79E2-54E9-4B54-AFE0-D6ABF6C51A10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62BDF554-6B3D-4F3E-B63D-012C9F878A6E}" type="pres">
      <dgm:prSet presAssocID="{A11E65D2-B6BB-4288-AD13-E603FBDBE0B4}" presName="node" presStyleLbl="node1" presStyleIdx="2" presStyleCnt="10" custScaleX="131595" custScaleY="109429" custRadScaleRad="101077" custRadScaleInc="1793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25CBAF3-C1C5-4642-B557-C9F555C8202B}" type="pres">
      <dgm:prSet presAssocID="{9F206791-A509-4DB1-A730-B35F961AEE19}" presName="parTrans" presStyleLbl="sibTrans2D1" presStyleIdx="3" presStyleCnt="10" custLinFactNeighborX="-13666" custLinFactNeighborY="-5164"/>
      <dgm:spPr/>
      <dgm:t>
        <a:bodyPr/>
        <a:lstStyle/>
        <a:p>
          <a:endParaRPr lang="ru-RU"/>
        </a:p>
      </dgm:t>
    </dgm:pt>
    <dgm:pt modelId="{78E3E930-C50C-45EC-A6C3-56ED52DCAD89}" type="pres">
      <dgm:prSet presAssocID="{9F206791-A509-4DB1-A730-B35F961AEE19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9A7BE42B-9337-46C4-9073-5BFDB6CD62FB}" type="pres">
      <dgm:prSet presAssocID="{468C256D-8573-45E6-9C76-970D6CCFFB63}" presName="node" presStyleLbl="node1" presStyleIdx="3" presStyleCnt="10" custScaleX="192529" custScaleY="101017" custRadScaleRad="105302" custRadScaleInc="-836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1F8EFF1-A4D8-40A1-8190-BB3060BE9EF5}" type="pres">
      <dgm:prSet presAssocID="{854E7301-A291-41FE-9314-305A33649848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FE8F6F3-D965-4B76-886D-95C192BE4B8C}" type="pres">
      <dgm:prSet presAssocID="{854E7301-A291-41FE-9314-305A33649848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7D29E9C8-20DD-4F87-8ADD-858D56FCB657}" type="pres">
      <dgm:prSet presAssocID="{12F610FE-2BE8-423A-8A9E-3D0240174504}" presName="node" presStyleLbl="node1" presStyleIdx="4" presStyleCnt="10" custScaleY="57224" custRadScaleRad="96538" custRadScaleInc="-1067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E55A33C-2AB4-4996-A75E-248B831F5C38}" type="pres">
      <dgm:prSet presAssocID="{E6C0CFEF-23AC-4491-B9CF-AA15160E2EB3}" presName="parTrans" presStyleLbl="sibTrans2D1" presStyleIdx="5" presStyleCnt="10" custScaleX="123604"/>
      <dgm:spPr/>
      <dgm:t>
        <a:bodyPr/>
        <a:lstStyle/>
        <a:p>
          <a:endParaRPr lang="ru-RU"/>
        </a:p>
      </dgm:t>
    </dgm:pt>
    <dgm:pt modelId="{F618ED69-9CF5-455C-B302-1E927F8BB39C}" type="pres">
      <dgm:prSet presAssocID="{E6C0CFEF-23AC-4491-B9CF-AA15160E2EB3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C213920D-3CD6-4FAF-827A-35E205E0E972}" type="pres">
      <dgm:prSet presAssocID="{B6A639B2-5078-4A4E-9795-8E70B0A0724E}" presName="node" presStyleLbl="node1" presStyleIdx="5" presStyleCnt="10" custScaleX="117303" custScaleY="85010" custRadScaleRad="97286" custRadScaleInc="-824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310DD29-9120-44EF-8CB6-36472399CE90}" type="pres">
      <dgm:prSet presAssocID="{19529B0D-1582-4568-8991-320FFF9B933D}" presName="parTrans" presStyleLbl="sibTrans2D1" presStyleIdx="6" presStyleCnt="10" custScaleX="111793" custLinFactNeighborX="-21200" custLinFactNeighborY="2330"/>
      <dgm:spPr/>
      <dgm:t>
        <a:bodyPr/>
        <a:lstStyle/>
        <a:p>
          <a:endParaRPr lang="ru-RU"/>
        </a:p>
      </dgm:t>
    </dgm:pt>
    <dgm:pt modelId="{DDDAA62C-70E6-4461-8C3E-D12ADB918126}" type="pres">
      <dgm:prSet presAssocID="{19529B0D-1582-4568-8991-320FFF9B933D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C57B2A5A-32CB-4C33-ABF0-1588166F7C8D}" type="pres">
      <dgm:prSet presAssocID="{6A0F1831-5B1C-4571-B30F-53C4BB81ADE8}" presName="node" presStyleLbl="node1" presStyleIdx="6" presStyleCnt="10" custScaleX="138876" custScaleY="152477" custRadScaleRad="102391" custRadScaleInc="695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6DA7A11-A841-46BA-83C6-23F8D83E122A}" type="pres">
      <dgm:prSet presAssocID="{AC093312-24F4-4C25-9E8B-5EE2045358E1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59762A8C-EC0D-41DD-910D-27021E52E033}" type="pres">
      <dgm:prSet presAssocID="{AC093312-24F4-4C25-9E8B-5EE2045358E1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30236310-724A-41E1-8FF9-1D220DC5C1AB}" type="pres">
      <dgm:prSet presAssocID="{54011BE1-8372-462A-9161-A6231F66683C}" presName="node" presStyleLbl="node1" presStyleIdx="7" presStyleCnt="10" custScaleX="131147" custScaleY="86849" custRadScaleRad="102856" custRadScaleInc="409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D863CE2-A2BD-4DDF-91EE-9DB546697288}" type="pres">
      <dgm:prSet presAssocID="{C2B9A8FD-8D1F-4AFB-BAD7-7C9F685DE351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C0ACBCBB-4624-4C26-9062-81D13AF038E6}" type="pres">
      <dgm:prSet presAssocID="{C2B9A8FD-8D1F-4AFB-BAD7-7C9F685DE351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C43D9607-D441-4A0A-97B7-FD9C94412DC6}" type="pres">
      <dgm:prSet presAssocID="{D20768A4-76F1-402B-91AC-396D670EBF70}" presName="node" presStyleLbl="node1" presStyleIdx="8" presStyleCnt="10" custScaleX="118680" custScaleY="80709" custRadScaleRad="98996" custRadScaleInc="483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9335FE5-110F-45B6-8C85-0CC8128BE612}" type="pres">
      <dgm:prSet presAssocID="{0EAD8CA0-541B-4B83-B997-FC167BC28E59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B7D450F6-66C1-4D15-A2B7-3F65F1D02597}" type="pres">
      <dgm:prSet presAssocID="{0EAD8CA0-541B-4B83-B997-FC167BC28E59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634C8F6E-6D3C-455E-8A50-1C96A5BF61D7}" type="pres">
      <dgm:prSet presAssocID="{74D1236E-8860-4E6A-8217-37C6A5783C63}" presName="node" presStyleLbl="node1" presStyleIdx="9" presStyleCnt="10" custScaleX="116785" custScaleY="84872" custRadScaleRad="103146" custRadScaleInc="-1875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122A3AF3-D6BA-4F8A-A76B-0E5A0FBC1ECC}" type="presOf" srcId="{0EAD8CA0-541B-4B83-B997-FC167BC28E59}" destId="{39335FE5-110F-45B6-8C85-0CC8128BE612}" srcOrd="0" destOrd="0" presId="urn:microsoft.com/office/officeart/2005/8/layout/radial5"/>
    <dgm:cxn modelId="{5ECF4434-40C4-47E1-B28C-4FBF994E6BCE}" type="presOf" srcId="{849A0E23-7DAC-4D16-857C-1CB3634E3373}" destId="{13465558-C7C6-415B-A1BB-429FAC49DF86}" srcOrd="1" destOrd="0" presId="urn:microsoft.com/office/officeart/2005/8/layout/radial5"/>
    <dgm:cxn modelId="{0C0A5C40-80F0-4924-85BA-A9F821F1DAFC}" type="presOf" srcId="{12F610FE-2BE8-423A-8A9E-3D0240174504}" destId="{7D29E9C8-20DD-4F87-8ADD-858D56FCB657}" srcOrd="0" destOrd="0" presId="urn:microsoft.com/office/officeart/2005/8/layout/radial5"/>
    <dgm:cxn modelId="{13DC5291-B614-44E8-B311-CC4ED5EC2696}" type="presOf" srcId="{D20768A4-76F1-402B-91AC-396D670EBF70}" destId="{C43D9607-D441-4A0A-97B7-FD9C94412DC6}" srcOrd="0" destOrd="0" presId="urn:microsoft.com/office/officeart/2005/8/layout/radial5"/>
    <dgm:cxn modelId="{7F89054E-7604-414B-A662-43CDEEFFE604}" srcId="{A314CADC-2B73-415D-B0A2-E8EE3A28DA37}" destId="{2BC089E6-42A9-4D72-B744-29912C09FEE8}" srcOrd="1" destOrd="0" parTransId="{33459A24-4D1F-4D49-A7D2-79EEADFF984F}" sibTransId="{4DDDAF04-3EB3-4C4E-B3B2-DE21E546782C}"/>
    <dgm:cxn modelId="{B52509D0-EFE3-4CB7-88FC-EA9A779DDE5D}" type="presOf" srcId="{EE8D79E2-54E9-4B54-AFE0-D6ABF6C51A10}" destId="{C0E54559-077A-4FEA-89BF-12D4CE3E84E1}" srcOrd="0" destOrd="0" presId="urn:microsoft.com/office/officeart/2005/8/layout/radial5"/>
    <dgm:cxn modelId="{B7F4BC4E-9A5D-41F8-B971-305C12EE37B6}" type="presOf" srcId="{849A0E23-7DAC-4D16-857C-1CB3634E3373}" destId="{E437D5E6-B59D-4019-8467-E6821C5D5F57}" srcOrd="0" destOrd="0" presId="urn:microsoft.com/office/officeart/2005/8/layout/radial5"/>
    <dgm:cxn modelId="{7AA14899-0860-4A9F-90B4-97F647B30352}" srcId="{0EA98081-AA57-48F4-9311-B8BBBC4BD5E4}" destId="{A314CADC-2B73-415D-B0A2-E8EE3A28DA37}" srcOrd="0" destOrd="0" parTransId="{1A8DF2F2-2011-4B1F-A5BA-BC44147FBF83}" sibTransId="{37A2DD93-DBF6-4B9D-AA52-735731659B41}"/>
    <dgm:cxn modelId="{07FD613A-9EDC-459D-B0D3-51FAFC6493A4}" srcId="{A314CADC-2B73-415D-B0A2-E8EE3A28DA37}" destId="{6A0F1831-5B1C-4571-B30F-53C4BB81ADE8}" srcOrd="6" destOrd="0" parTransId="{19529B0D-1582-4568-8991-320FFF9B933D}" sibTransId="{18390565-82BF-4E22-AC4C-255CAA56A065}"/>
    <dgm:cxn modelId="{C0CCC876-6E72-405A-9EC3-7687A6A615A7}" type="presOf" srcId="{C2B9A8FD-8D1F-4AFB-BAD7-7C9F685DE351}" destId="{BD863CE2-A2BD-4DDF-91EE-9DB546697288}" srcOrd="0" destOrd="0" presId="urn:microsoft.com/office/officeart/2005/8/layout/radial5"/>
    <dgm:cxn modelId="{B5D78E6E-BEE2-4D9A-9A43-FB1DDC8116FB}" srcId="{A314CADC-2B73-415D-B0A2-E8EE3A28DA37}" destId="{12F610FE-2BE8-423A-8A9E-3D0240174504}" srcOrd="4" destOrd="0" parTransId="{854E7301-A291-41FE-9314-305A33649848}" sibTransId="{92A2322D-4126-4276-A1DE-B2FAC4A1C840}"/>
    <dgm:cxn modelId="{42DBB456-D7E5-4051-AE00-11559C400923}" type="presOf" srcId="{854E7301-A291-41FE-9314-305A33649848}" destId="{81F8EFF1-A4D8-40A1-8190-BB3060BE9EF5}" srcOrd="0" destOrd="0" presId="urn:microsoft.com/office/officeart/2005/8/layout/radial5"/>
    <dgm:cxn modelId="{DCDDBA50-8D90-47C3-BBED-DF5881447E24}" type="presOf" srcId="{AC093312-24F4-4C25-9E8B-5EE2045358E1}" destId="{16DA7A11-A841-46BA-83C6-23F8D83E122A}" srcOrd="0" destOrd="0" presId="urn:microsoft.com/office/officeart/2005/8/layout/radial5"/>
    <dgm:cxn modelId="{E3CBA28C-9D49-4E1A-82AC-5ED5B3D39EF9}" type="presOf" srcId="{6A0F1831-5B1C-4571-B30F-53C4BB81ADE8}" destId="{C57B2A5A-32CB-4C33-ABF0-1588166F7C8D}" srcOrd="0" destOrd="0" presId="urn:microsoft.com/office/officeart/2005/8/layout/radial5"/>
    <dgm:cxn modelId="{0A48CA77-7E14-47E9-947B-E1A65C627683}" type="presOf" srcId="{0EAD8CA0-541B-4B83-B997-FC167BC28E59}" destId="{B7D450F6-66C1-4D15-A2B7-3F65F1D02597}" srcOrd="1" destOrd="0" presId="urn:microsoft.com/office/officeart/2005/8/layout/radial5"/>
    <dgm:cxn modelId="{205813D0-0C2D-4816-9DC5-5BCEE615121C}" type="presOf" srcId="{E6C0CFEF-23AC-4491-B9CF-AA15160E2EB3}" destId="{1E55A33C-2AB4-4996-A75E-248B831F5C38}" srcOrd="0" destOrd="0" presId="urn:microsoft.com/office/officeart/2005/8/layout/radial5"/>
    <dgm:cxn modelId="{47C05E38-0F5C-40DF-AF31-427835814012}" type="presOf" srcId="{AC093312-24F4-4C25-9E8B-5EE2045358E1}" destId="{59762A8C-EC0D-41DD-910D-27021E52E033}" srcOrd="1" destOrd="0" presId="urn:microsoft.com/office/officeart/2005/8/layout/radial5"/>
    <dgm:cxn modelId="{D30064F7-E9B7-4363-8440-4F3B05F37088}" srcId="{A314CADC-2B73-415D-B0A2-E8EE3A28DA37}" destId="{A11E65D2-B6BB-4288-AD13-E603FBDBE0B4}" srcOrd="2" destOrd="0" parTransId="{EE8D79E2-54E9-4B54-AFE0-D6ABF6C51A10}" sibTransId="{B349B8E9-2A05-4B5C-94B5-09AAF5BC7A43}"/>
    <dgm:cxn modelId="{79A03F83-98CC-455B-B50C-289AFB0E7EF3}" type="presOf" srcId="{EE8D79E2-54E9-4B54-AFE0-D6ABF6C51A10}" destId="{B829668B-7503-4ECF-8ADF-A18DC0EFB59B}" srcOrd="1" destOrd="0" presId="urn:microsoft.com/office/officeart/2005/8/layout/radial5"/>
    <dgm:cxn modelId="{81E37863-EE02-4587-AA0F-11AB24465390}" type="presOf" srcId="{A314CADC-2B73-415D-B0A2-E8EE3A28DA37}" destId="{404E5BE5-405E-4DF5-A0E3-F38F88C3D5F5}" srcOrd="0" destOrd="0" presId="urn:microsoft.com/office/officeart/2005/8/layout/radial5"/>
    <dgm:cxn modelId="{7F9E8CD0-19ED-448F-9CA7-0B2D983CEB9C}" srcId="{A314CADC-2B73-415D-B0A2-E8EE3A28DA37}" destId="{B6A639B2-5078-4A4E-9795-8E70B0A0724E}" srcOrd="5" destOrd="0" parTransId="{E6C0CFEF-23AC-4491-B9CF-AA15160E2EB3}" sibTransId="{F8C6CBF2-3E1A-4464-9021-5D24D05D4D0D}"/>
    <dgm:cxn modelId="{54C8DED0-5C0D-46CD-A1EA-AE2569471F27}" type="presOf" srcId="{0EA98081-AA57-48F4-9311-B8BBBC4BD5E4}" destId="{49126B4A-FD28-4056-A6D3-1DF3BFEAE328}" srcOrd="0" destOrd="0" presId="urn:microsoft.com/office/officeart/2005/8/layout/radial5"/>
    <dgm:cxn modelId="{AD558DCB-1284-4B86-9A09-27E1099B1E3A}" type="presOf" srcId="{9F206791-A509-4DB1-A730-B35F961AEE19}" destId="{325CBAF3-C1C5-4642-B557-C9F555C8202B}" srcOrd="0" destOrd="0" presId="urn:microsoft.com/office/officeart/2005/8/layout/radial5"/>
    <dgm:cxn modelId="{D719E5EF-BAC2-4244-ABC7-90653BE78B28}" type="presOf" srcId="{19529B0D-1582-4568-8991-320FFF9B933D}" destId="{C310DD29-9120-44EF-8CB6-36472399CE90}" srcOrd="0" destOrd="0" presId="urn:microsoft.com/office/officeart/2005/8/layout/radial5"/>
    <dgm:cxn modelId="{03582DC0-D70B-48A5-A29F-0E0872D23E55}" type="presOf" srcId="{C2B9A8FD-8D1F-4AFB-BAD7-7C9F685DE351}" destId="{C0ACBCBB-4624-4C26-9062-81D13AF038E6}" srcOrd="1" destOrd="0" presId="urn:microsoft.com/office/officeart/2005/8/layout/radial5"/>
    <dgm:cxn modelId="{DF806068-61BF-4B02-A48E-EB7217CA297D}" type="presOf" srcId="{E6C0CFEF-23AC-4491-B9CF-AA15160E2EB3}" destId="{F618ED69-9CF5-455C-B302-1E927F8BB39C}" srcOrd="1" destOrd="0" presId="urn:microsoft.com/office/officeart/2005/8/layout/radial5"/>
    <dgm:cxn modelId="{709BFCEE-C091-4D10-B0B3-CE0BF66E4674}" srcId="{A314CADC-2B73-415D-B0A2-E8EE3A28DA37}" destId="{468C256D-8573-45E6-9C76-970D6CCFFB63}" srcOrd="3" destOrd="0" parTransId="{9F206791-A509-4DB1-A730-B35F961AEE19}" sibTransId="{F0FF8A23-90DF-4ACE-B306-EF0B6C3FAF84}"/>
    <dgm:cxn modelId="{5D4374EE-547E-4A7A-A9AA-BD6EF0E029A5}" type="presOf" srcId="{33459A24-4D1F-4D49-A7D2-79EEADFF984F}" destId="{D49C7A9F-23C0-440C-AA38-DD0207D2D8FA}" srcOrd="1" destOrd="0" presId="urn:microsoft.com/office/officeart/2005/8/layout/radial5"/>
    <dgm:cxn modelId="{CA3526BE-E0C9-454A-B619-98876C566D7C}" type="presOf" srcId="{854E7301-A291-41FE-9314-305A33649848}" destId="{FFE8F6F3-D965-4B76-886D-95C192BE4B8C}" srcOrd="1" destOrd="0" presId="urn:microsoft.com/office/officeart/2005/8/layout/radial5"/>
    <dgm:cxn modelId="{2DFF235B-772B-45A4-822A-A7CAFDEBE463}" type="presOf" srcId="{54011BE1-8372-462A-9161-A6231F66683C}" destId="{30236310-724A-41E1-8FF9-1D220DC5C1AB}" srcOrd="0" destOrd="0" presId="urn:microsoft.com/office/officeart/2005/8/layout/radial5"/>
    <dgm:cxn modelId="{18D98B80-C17E-49B9-BCE7-80CE2FE5B963}" type="presOf" srcId="{B6A639B2-5078-4A4E-9795-8E70B0A0724E}" destId="{C213920D-3CD6-4FAF-827A-35E205E0E972}" srcOrd="0" destOrd="0" presId="urn:microsoft.com/office/officeart/2005/8/layout/radial5"/>
    <dgm:cxn modelId="{F0CEB59E-2F4E-477B-B8B8-516C13294DEE}" srcId="{A314CADC-2B73-415D-B0A2-E8EE3A28DA37}" destId="{54011BE1-8372-462A-9161-A6231F66683C}" srcOrd="7" destOrd="0" parTransId="{AC093312-24F4-4C25-9E8B-5EE2045358E1}" sibTransId="{E32A8215-4F2A-49AF-9F7F-731678FF5DA3}"/>
    <dgm:cxn modelId="{210AEAD7-741D-4B7F-8161-A74E2DF07DFF}" type="presOf" srcId="{74D1236E-8860-4E6A-8217-37C6A5783C63}" destId="{634C8F6E-6D3C-455E-8A50-1C96A5BF61D7}" srcOrd="0" destOrd="0" presId="urn:microsoft.com/office/officeart/2005/8/layout/radial5"/>
    <dgm:cxn modelId="{5513E303-A7C4-47BC-8CA7-3C32B883FEA2}" srcId="{A314CADC-2B73-415D-B0A2-E8EE3A28DA37}" destId="{8A4ED438-1A78-4A96-B325-D40338665DC0}" srcOrd="0" destOrd="0" parTransId="{849A0E23-7DAC-4D16-857C-1CB3634E3373}" sibTransId="{79499B64-6F89-4198-8708-BD8325756746}"/>
    <dgm:cxn modelId="{88F52C6C-8B1F-4360-9C7D-6F2A3CF1CE6F}" type="presOf" srcId="{9F206791-A509-4DB1-A730-B35F961AEE19}" destId="{78E3E930-C50C-45EC-A6C3-56ED52DCAD89}" srcOrd="1" destOrd="0" presId="urn:microsoft.com/office/officeart/2005/8/layout/radial5"/>
    <dgm:cxn modelId="{C0A7D826-99E5-4E9C-9457-F4CC14364166}" srcId="{A314CADC-2B73-415D-B0A2-E8EE3A28DA37}" destId="{D20768A4-76F1-402B-91AC-396D670EBF70}" srcOrd="8" destOrd="0" parTransId="{C2B9A8FD-8D1F-4AFB-BAD7-7C9F685DE351}" sibTransId="{99D883F5-E117-4BF2-9ACA-4AD6EA479ACE}"/>
    <dgm:cxn modelId="{960566C1-63CE-4941-8EFE-E62A97FC17B4}" type="presOf" srcId="{8A4ED438-1A78-4A96-B325-D40338665DC0}" destId="{0C710A14-3C14-44B3-B0AE-7A989E35E394}" srcOrd="0" destOrd="0" presId="urn:microsoft.com/office/officeart/2005/8/layout/radial5"/>
    <dgm:cxn modelId="{6A545EB8-0C1F-45D3-B514-8F23F9FA717A}" type="presOf" srcId="{19529B0D-1582-4568-8991-320FFF9B933D}" destId="{DDDAA62C-70E6-4461-8C3E-D12ADB918126}" srcOrd="1" destOrd="0" presId="urn:microsoft.com/office/officeart/2005/8/layout/radial5"/>
    <dgm:cxn modelId="{6A4C234C-C5ED-4C75-802C-441BCB6D3ED5}" type="presOf" srcId="{2BC089E6-42A9-4D72-B744-29912C09FEE8}" destId="{B25BF94C-0343-4CA6-8CE4-F3704816BEB8}" srcOrd="0" destOrd="0" presId="urn:microsoft.com/office/officeart/2005/8/layout/radial5"/>
    <dgm:cxn modelId="{690C8776-0E6F-470F-98E5-C047560912BC}" type="presOf" srcId="{468C256D-8573-45E6-9C76-970D6CCFFB63}" destId="{9A7BE42B-9337-46C4-9073-5BFDB6CD62FB}" srcOrd="0" destOrd="0" presId="urn:microsoft.com/office/officeart/2005/8/layout/radial5"/>
    <dgm:cxn modelId="{84B7A575-4E4F-416D-AA14-4F443B0BA936}" type="presOf" srcId="{33459A24-4D1F-4D49-A7D2-79EEADFF984F}" destId="{DDD20F04-6EC6-40D7-B01A-E95202E98E08}" srcOrd="0" destOrd="0" presId="urn:microsoft.com/office/officeart/2005/8/layout/radial5"/>
    <dgm:cxn modelId="{B72282D9-E4B6-4EEC-BC2D-E897C8439088}" type="presOf" srcId="{A11E65D2-B6BB-4288-AD13-E603FBDBE0B4}" destId="{62BDF554-6B3D-4F3E-B63D-012C9F878A6E}" srcOrd="0" destOrd="0" presId="urn:microsoft.com/office/officeart/2005/8/layout/radial5"/>
    <dgm:cxn modelId="{9DAFFE78-A0D3-473D-8361-EFBB6A38CEBC}" srcId="{A314CADC-2B73-415D-B0A2-E8EE3A28DA37}" destId="{74D1236E-8860-4E6A-8217-37C6A5783C63}" srcOrd="9" destOrd="0" parTransId="{0EAD8CA0-541B-4B83-B997-FC167BC28E59}" sibTransId="{1084A1C0-EFCA-4F85-9483-DA3F4FECCD33}"/>
    <dgm:cxn modelId="{D78417DA-50CD-4E48-8C8C-DE9996D566DA}" srcId="{0EA98081-AA57-48F4-9311-B8BBBC4BD5E4}" destId="{C585A554-4C71-48AC-A056-A9E660E03B28}" srcOrd="1" destOrd="0" parTransId="{0E1D0D83-018D-4A85-8A89-64B55E1636B1}" sibTransId="{D8F25965-67E3-4BC6-AB0B-3DC1FEB52339}"/>
    <dgm:cxn modelId="{18579BA0-6BA2-447A-808D-2F640907548D}" type="presParOf" srcId="{49126B4A-FD28-4056-A6D3-1DF3BFEAE328}" destId="{404E5BE5-405E-4DF5-A0E3-F38F88C3D5F5}" srcOrd="0" destOrd="0" presId="urn:microsoft.com/office/officeart/2005/8/layout/radial5"/>
    <dgm:cxn modelId="{B8E78B9B-E199-4F99-ABEA-779BA7AA08FB}" type="presParOf" srcId="{49126B4A-FD28-4056-A6D3-1DF3BFEAE328}" destId="{E437D5E6-B59D-4019-8467-E6821C5D5F57}" srcOrd="1" destOrd="0" presId="urn:microsoft.com/office/officeart/2005/8/layout/radial5"/>
    <dgm:cxn modelId="{A9DE7504-B53A-4D18-9BD6-7D0C88F849D3}" type="presParOf" srcId="{E437D5E6-B59D-4019-8467-E6821C5D5F57}" destId="{13465558-C7C6-415B-A1BB-429FAC49DF86}" srcOrd="0" destOrd="0" presId="urn:microsoft.com/office/officeart/2005/8/layout/radial5"/>
    <dgm:cxn modelId="{40EB91C0-3E96-4CBC-BF2E-9A882B73B344}" type="presParOf" srcId="{49126B4A-FD28-4056-A6D3-1DF3BFEAE328}" destId="{0C710A14-3C14-44B3-B0AE-7A989E35E394}" srcOrd="2" destOrd="0" presId="urn:microsoft.com/office/officeart/2005/8/layout/radial5"/>
    <dgm:cxn modelId="{3E520FED-2F71-4A6A-BB98-8D1488A5BBC5}" type="presParOf" srcId="{49126B4A-FD28-4056-A6D3-1DF3BFEAE328}" destId="{DDD20F04-6EC6-40D7-B01A-E95202E98E08}" srcOrd="3" destOrd="0" presId="urn:microsoft.com/office/officeart/2005/8/layout/radial5"/>
    <dgm:cxn modelId="{AF9BA97F-6150-4A43-818C-992F215A3783}" type="presParOf" srcId="{DDD20F04-6EC6-40D7-B01A-E95202E98E08}" destId="{D49C7A9F-23C0-440C-AA38-DD0207D2D8FA}" srcOrd="0" destOrd="0" presId="urn:microsoft.com/office/officeart/2005/8/layout/radial5"/>
    <dgm:cxn modelId="{5AAE87F4-53D4-4121-91F9-27B341E39C69}" type="presParOf" srcId="{49126B4A-FD28-4056-A6D3-1DF3BFEAE328}" destId="{B25BF94C-0343-4CA6-8CE4-F3704816BEB8}" srcOrd="4" destOrd="0" presId="urn:microsoft.com/office/officeart/2005/8/layout/radial5"/>
    <dgm:cxn modelId="{718C5572-3E62-43F0-BD02-5B28898B5941}" type="presParOf" srcId="{49126B4A-FD28-4056-A6D3-1DF3BFEAE328}" destId="{C0E54559-077A-4FEA-89BF-12D4CE3E84E1}" srcOrd="5" destOrd="0" presId="urn:microsoft.com/office/officeart/2005/8/layout/radial5"/>
    <dgm:cxn modelId="{89B3E91C-E03A-41AE-9CD9-E70D96AED02F}" type="presParOf" srcId="{C0E54559-077A-4FEA-89BF-12D4CE3E84E1}" destId="{B829668B-7503-4ECF-8ADF-A18DC0EFB59B}" srcOrd="0" destOrd="0" presId="urn:microsoft.com/office/officeart/2005/8/layout/radial5"/>
    <dgm:cxn modelId="{281B7FB2-19E8-4FB1-84D9-56DF5F8DAB6D}" type="presParOf" srcId="{49126B4A-FD28-4056-A6D3-1DF3BFEAE328}" destId="{62BDF554-6B3D-4F3E-B63D-012C9F878A6E}" srcOrd="6" destOrd="0" presId="urn:microsoft.com/office/officeart/2005/8/layout/radial5"/>
    <dgm:cxn modelId="{880964DC-F532-4D7A-A766-E129EF263297}" type="presParOf" srcId="{49126B4A-FD28-4056-A6D3-1DF3BFEAE328}" destId="{325CBAF3-C1C5-4642-B557-C9F555C8202B}" srcOrd="7" destOrd="0" presId="urn:microsoft.com/office/officeart/2005/8/layout/radial5"/>
    <dgm:cxn modelId="{DF19C06D-3008-450B-8661-733148C16547}" type="presParOf" srcId="{325CBAF3-C1C5-4642-B557-C9F555C8202B}" destId="{78E3E930-C50C-45EC-A6C3-56ED52DCAD89}" srcOrd="0" destOrd="0" presId="urn:microsoft.com/office/officeart/2005/8/layout/radial5"/>
    <dgm:cxn modelId="{0A86678A-8BF0-4C16-B8B9-5360AC799E0E}" type="presParOf" srcId="{49126B4A-FD28-4056-A6D3-1DF3BFEAE328}" destId="{9A7BE42B-9337-46C4-9073-5BFDB6CD62FB}" srcOrd="8" destOrd="0" presId="urn:microsoft.com/office/officeart/2005/8/layout/radial5"/>
    <dgm:cxn modelId="{B539EB43-935B-43CE-B83C-1CCC50AD6BE1}" type="presParOf" srcId="{49126B4A-FD28-4056-A6D3-1DF3BFEAE328}" destId="{81F8EFF1-A4D8-40A1-8190-BB3060BE9EF5}" srcOrd="9" destOrd="0" presId="urn:microsoft.com/office/officeart/2005/8/layout/radial5"/>
    <dgm:cxn modelId="{02FD1DE1-10E8-4702-8EF8-2314F108D491}" type="presParOf" srcId="{81F8EFF1-A4D8-40A1-8190-BB3060BE9EF5}" destId="{FFE8F6F3-D965-4B76-886D-95C192BE4B8C}" srcOrd="0" destOrd="0" presId="urn:microsoft.com/office/officeart/2005/8/layout/radial5"/>
    <dgm:cxn modelId="{9C846B12-225B-4794-92CD-4E91DD9856DA}" type="presParOf" srcId="{49126B4A-FD28-4056-A6D3-1DF3BFEAE328}" destId="{7D29E9C8-20DD-4F87-8ADD-858D56FCB657}" srcOrd="10" destOrd="0" presId="urn:microsoft.com/office/officeart/2005/8/layout/radial5"/>
    <dgm:cxn modelId="{A7341910-BA31-41C0-80FF-F986C6D488CE}" type="presParOf" srcId="{49126B4A-FD28-4056-A6D3-1DF3BFEAE328}" destId="{1E55A33C-2AB4-4996-A75E-248B831F5C38}" srcOrd="11" destOrd="0" presId="urn:microsoft.com/office/officeart/2005/8/layout/radial5"/>
    <dgm:cxn modelId="{410C59B8-4748-4DE9-8CE0-9C9768F08E20}" type="presParOf" srcId="{1E55A33C-2AB4-4996-A75E-248B831F5C38}" destId="{F618ED69-9CF5-455C-B302-1E927F8BB39C}" srcOrd="0" destOrd="0" presId="urn:microsoft.com/office/officeart/2005/8/layout/radial5"/>
    <dgm:cxn modelId="{33B83DCC-E496-47E0-889D-04AF1907A0E1}" type="presParOf" srcId="{49126B4A-FD28-4056-A6D3-1DF3BFEAE328}" destId="{C213920D-3CD6-4FAF-827A-35E205E0E972}" srcOrd="12" destOrd="0" presId="urn:microsoft.com/office/officeart/2005/8/layout/radial5"/>
    <dgm:cxn modelId="{657B7BD8-B6B3-4FD0-8955-3F17F19A2284}" type="presParOf" srcId="{49126B4A-FD28-4056-A6D3-1DF3BFEAE328}" destId="{C310DD29-9120-44EF-8CB6-36472399CE90}" srcOrd="13" destOrd="0" presId="urn:microsoft.com/office/officeart/2005/8/layout/radial5"/>
    <dgm:cxn modelId="{73202CD9-FF29-436A-BC7D-040D66662B89}" type="presParOf" srcId="{C310DD29-9120-44EF-8CB6-36472399CE90}" destId="{DDDAA62C-70E6-4461-8C3E-D12ADB918126}" srcOrd="0" destOrd="0" presId="urn:microsoft.com/office/officeart/2005/8/layout/radial5"/>
    <dgm:cxn modelId="{5C75D5D4-10A6-4244-9D15-B199A86E27D7}" type="presParOf" srcId="{49126B4A-FD28-4056-A6D3-1DF3BFEAE328}" destId="{C57B2A5A-32CB-4C33-ABF0-1588166F7C8D}" srcOrd="14" destOrd="0" presId="urn:microsoft.com/office/officeart/2005/8/layout/radial5"/>
    <dgm:cxn modelId="{527EEA11-C766-4E1D-9195-4771402599C9}" type="presParOf" srcId="{49126B4A-FD28-4056-A6D3-1DF3BFEAE328}" destId="{16DA7A11-A841-46BA-83C6-23F8D83E122A}" srcOrd="15" destOrd="0" presId="urn:microsoft.com/office/officeart/2005/8/layout/radial5"/>
    <dgm:cxn modelId="{43FAA408-C88C-490E-8FF8-2F685E2D4542}" type="presParOf" srcId="{16DA7A11-A841-46BA-83C6-23F8D83E122A}" destId="{59762A8C-EC0D-41DD-910D-27021E52E033}" srcOrd="0" destOrd="0" presId="urn:microsoft.com/office/officeart/2005/8/layout/radial5"/>
    <dgm:cxn modelId="{2491CABC-122C-4299-9AA2-425D93F07422}" type="presParOf" srcId="{49126B4A-FD28-4056-A6D3-1DF3BFEAE328}" destId="{30236310-724A-41E1-8FF9-1D220DC5C1AB}" srcOrd="16" destOrd="0" presId="urn:microsoft.com/office/officeart/2005/8/layout/radial5"/>
    <dgm:cxn modelId="{D43CEDDF-C471-4866-8ED2-E3C03EA93620}" type="presParOf" srcId="{49126B4A-FD28-4056-A6D3-1DF3BFEAE328}" destId="{BD863CE2-A2BD-4DDF-91EE-9DB546697288}" srcOrd="17" destOrd="0" presId="urn:microsoft.com/office/officeart/2005/8/layout/radial5"/>
    <dgm:cxn modelId="{8383B7CD-3871-4DDB-BD5A-C75AC105786B}" type="presParOf" srcId="{BD863CE2-A2BD-4DDF-91EE-9DB546697288}" destId="{C0ACBCBB-4624-4C26-9062-81D13AF038E6}" srcOrd="0" destOrd="0" presId="urn:microsoft.com/office/officeart/2005/8/layout/radial5"/>
    <dgm:cxn modelId="{7A7EC437-A78A-4AB7-8FC5-AD4A0EB8E613}" type="presParOf" srcId="{49126B4A-FD28-4056-A6D3-1DF3BFEAE328}" destId="{C43D9607-D441-4A0A-97B7-FD9C94412DC6}" srcOrd="18" destOrd="0" presId="urn:microsoft.com/office/officeart/2005/8/layout/radial5"/>
    <dgm:cxn modelId="{FE45B3E5-7F49-4BEC-902B-E6F923917E03}" type="presParOf" srcId="{49126B4A-FD28-4056-A6D3-1DF3BFEAE328}" destId="{39335FE5-110F-45B6-8C85-0CC8128BE612}" srcOrd="19" destOrd="0" presId="urn:microsoft.com/office/officeart/2005/8/layout/radial5"/>
    <dgm:cxn modelId="{ECA073A5-C9A0-494B-891B-439A03E06523}" type="presParOf" srcId="{39335FE5-110F-45B6-8C85-0CC8128BE612}" destId="{B7D450F6-66C1-4D15-A2B7-3F65F1D02597}" srcOrd="0" destOrd="0" presId="urn:microsoft.com/office/officeart/2005/8/layout/radial5"/>
    <dgm:cxn modelId="{EEA867E8-20C4-4C36-9C6C-F000A96BBAD6}" type="presParOf" srcId="{49126B4A-FD28-4056-A6D3-1DF3BFEAE328}" destId="{634C8F6E-6D3C-455E-8A50-1C96A5BF61D7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4E5BE5-405E-4DF5-A0E3-F38F88C3D5F5}">
      <dsp:nvSpPr>
        <dsp:cNvPr id="0" name=""/>
        <dsp:cNvSpPr/>
      </dsp:nvSpPr>
      <dsp:spPr>
        <a:xfrm>
          <a:off x="3605075" y="2664280"/>
          <a:ext cx="1231703" cy="1047153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none" kern="1200" dirty="0">
              <a:solidFill>
                <a:srgbClr val="0070C0"/>
              </a:solidFill>
            </a:rPr>
            <a:t>МБОУ</a:t>
          </a:r>
          <a:endParaRPr lang="ru-RU" sz="1100" u="none" kern="1200" dirty="0">
            <a:solidFill>
              <a:srgbClr val="0070C0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none" kern="1200" dirty="0">
              <a:solidFill>
                <a:srgbClr val="0070C0"/>
              </a:solidFill>
            </a:rPr>
            <a:t>«СШ№14»</a:t>
          </a:r>
          <a:endParaRPr lang="ru-RU" sz="1100" u="none" kern="1200" dirty="0">
            <a:solidFill>
              <a:srgbClr val="0070C0"/>
            </a:solidFill>
          </a:endParaRPr>
        </a:p>
      </dsp:txBody>
      <dsp:txXfrm>
        <a:off x="3605075" y="2664280"/>
        <a:ext cx="1231703" cy="1047153"/>
      </dsp:txXfrm>
    </dsp:sp>
    <dsp:sp modelId="{E437D5E6-B59D-4019-8467-E6821C5D5F57}">
      <dsp:nvSpPr>
        <dsp:cNvPr id="0" name=""/>
        <dsp:cNvSpPr/>
      </dsp:nvSpPr>
      <dsp:spPr>
        <a:xfrm rot="16161736">
          <a:off x="3879545" y="1812095"/>
          <a:ext cx="657709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6161736">
        <a:off x="3879545" y="1812095"/>
        <a:ext cx="657709" cy="500759"/>
      </dsp:txXfrm>
    </dsp:sp>
    <dsp:sp modelId="{0C710A14-3C14-44B3-B0AE-7A989E35E394}">
      <dsp:nvSpPr>
        <dsp:cNvPr id="0" name=""/>
        <dsp:cNvSpPr/>
      </dsp:nvSpPr>
      <dsp:spPr>
        <a:xfrm>
          <a:off x="3409344" y="10288"/>
          <a:ext cx="1568155" cy="1413167"/>
        </a:xfrm>
        <a:prstGeom prst="roundRect">
          <a:avLst/>
        </a:prstGeom>
        <a:solidFill>
          <a:srgbClr val="6699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Учреждения ДО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МБОУ ДОД ЦРТД и Ю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МБОУ ДОД ЦВР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МОУ ДОД ДХШ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МАОУ ДОД ДЮСШ №2</a:t>
          </a:r>
        </a:p>
      </dsp:txBody>
      <dsp:txXfrm>
        <a:off x="3409344" y="10288"/>
        <a:ext cx="1568155" cy="1413167"/>
      </dsp:txXfrm>
    </dsp:sp>
    <dsp:sp modelId="{DDD20F04-6EC6-40D7-B01A-E95202E98E08}">
      <dsp:nvSpPr>
        <dsp:cNvPr id="0" name=""/>
        <dsp:cNvSpPr/>
      </dsp:nvSpPr>
      <dsp:spPr>
        <a:xfrm rot="18634949">
          <a:off x="4651177" y="2020473"/>
          <a:ext cx="710461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8634949">
        <a:off x="4651177" y="2020473"/>
        <a:ext cx="710461" cy="500759"/>
      </dsp:txXfrm>
    </dsp:sp>
    <dsp:sp modelId="{B25BF94C-0343-4CA6-8CE4-F3704816BEB8}">
      <dsp:nvSpPr>
        <dsp:cNvPr id="0" name=""/>
        <dsp:cNvSpPr/>
      </dsp:nvSpPr>
      <dsp:spPr>
        <a:xfrm>
          <a:off x="5203697" y="432049"/>
          <a:ext cx="1471172" cy="1499451"/>
        </a:xfrm>
        <a:prstGeom prst="roundRect">
          <a:avLst/>
        </a:prstGeom>
        <a:solidFill>
          <a:srgbClr val="0066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Субъекты профилактики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КДН и ЗП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ПДН СМВД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</a:t>
          </a: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Отдел опеки и попечительства</a:t>
          </a:r>
          <a:endParaRPr lang="ru-RU" sz="1200" b="1" kern="120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5203697" y="432049"/>
        <a:ext cx="1471172" cy="1499451"/>
      </dsp:txXfrm>
    </dsp:sp>
    <dsp:sp modelId="{C0E54559-077A-4FEA-89BF-12D4CE3E84E1}">
      <dsp:nvSpPr>
        <dsp:cNvPr id="0" name=""/>
        <dsp:cNvSpPr/>
      </dsp:nvSpPr>
      <dsp:spPr>
        <a:xfrm rot="20719228">
          <a:off x="4963910" y="2647268"/>
          <a:ext cx="729677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20719228">
        <a:off x="4963910" y="2647268"/>
        <a:ext cx="729677" cy="500759"/>
      </dsp:txXfrm>
    </dsp:sp>
    <dsp:sp modelId="{62BDF554-6B3D-4F3E-B63D-012C9F878A6E}">
      <dsp:nvSpPr>
        <dsp:cNvPr id="0" name=""/>
        <dsp:cNvSpPr/>
      </dsp:nvSpPr>
      <dsp:spPr>
        <a:xfrm>
          <a:off x="5844322" y="1914818"/>
          <a:ext cx="1550528" cy="1289355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Комитет  по физкультуре и спорту и молодежной политике</a:t>
          </a:r>
        </a:p>
      </dsp:txBody>
      <dsp:txXfrm>
        <a:off x="5844322" y="1914818"/>
        <a:ext cx="1550528" cy="1289355"/>
      </dsp:txXfrm>
    </dsp:sp>
    <dsp:sp modelId="{325CBAF3-C1C5-4642-B557-C9F555C8202B}">
      <dsp:nvSpPr>
        <dsp:cNvPr id="0" name=""/>
        <dsp:cNvSpPr/>
      </dsp:nvSpPr>
      <dsp:spPr>
        <a:xfrm rot="1014484">
          <a:off x="4922241" y="3223169"/>
          <a:ext cx="508279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14484">
        <a:off x="4922241" y="3223169"/>
        <a:ext cx="508279" cy="500759"/>
      </dsp:txXfrm>
    </dsp:sp>
    <dsp:sp modelId="{9A7BE42B-9337-46C4-9073-5BFDB6CD62FB}">
      <dsp:nvSpPr>
        <dsp:cNvPr id="0" name=""/>
        <dsp:cNvSpPr/>
      </dsp:nvSpPr>
      <dsp:spPr>
        <a:xfrm>
          <a:off x="5565576" y="3346263"/>
          <a:ext cx="2268488" cy="1190240"/>
        </a:xfrm>
        <a:prstGeom prst="roundRect">
          <a:avLst/>
        </a:prstGeom>
        <a:solidFill>
          <a:srgbClr val="9966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0" kern="1200" dirty="0"/>
        </a:p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- </a:t>
          </a: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ГБУ Ц и Д</a:t>
          </a:r>
        </a:p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Центр </a:t>
          </a:r>
          <a:r>
            <a:rPr lang="ru-RU" sz="1200" b="1" kern="1200" dirty="0" smtClean="0">
              <a:solidFill>
                <a:schemeClr val="bg1">
                  <a:lumMod val="40000"/>
                  <a:lumOff val="60000"/>
                </a:schemeClr>
              </a:solidFill>
            </a:rPr>
            <a:t>социальной </a:t>
          </a: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и  психологической помощи</a:t>
          </a:r>
          <a:endParaRPr lang="ru-RU" sz="1100" b="0" kern="1200" dirty="0"/>
        </a:p>
      </dsp:txBody>
      <dsp:txXfrm>
        <a:off x="5565576" y="3346263"/>
        <a:ext cx="2268488" cy="1190240"/>
      </dsp:txXfrm>
    </dsp:sp>
    <dsp:sp modelId="{81F8EFF1-A4D8-40A1-8190-BB3060BE9EF5}">
      <dsp:nvSpPr>
        <dsp:cNvPr id="0" name=""/>
        <dsp:cNvSpPr/>
      </dsp:nvSpPr>
      <dsp:spPr>
        <a:xfrm rot="3165983">
          <a:off x="4596344" y="3936385"/>
          <a:ext cx="767438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3165983">
        <a:off x="4596344" y="3936385"/>
        <a:ext cx="767438" cy="500759"/>
      </dsp:txXfrm>
    </dsp:sp>
    <dsp:sp modelId="{7D29E9C8-20DD-4F87-8ADD-858D56FCB657}">
      <dsp:nvSpPr>
        <dsp:cNvPr id="0" name=""/>
        <dsp:cNvSpPr/>
      </dsp:nvSpPr>
      <dsp:spPr>
        <a:xfrm>
          <a:off x="5077091" y="4752519"/>
          <a:ext cx="1178258" cy="674246"/>
        </a:xfrm>
        <a:prstGeom prst="roundRect">
          <a:avLst/>
        </a:prstGeom>
        <a:solidFill>
          <a:srgbClr val="3366CC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Семья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0" kern="1200" dirty="0"/>
        </a:p>
      </dsp:txBody>
      <dsp:txXfrm>
        <a:off x="5077091" y="4752519"/>
        <a:ext cx="1178258" cy="674246"/>
      </dsp:txXfrm>
    </dsp:sp>
    <dsp:sp modelId="{1E55A33C-2AB4-4996-A75E-248B831F5C38}">
      <dsp:nvSpPr>
        <dsp:cNvPr id="0" name=""/>
        <dsp:cNvSpPr/>
      </dsp:nvSpPr>
      <dsp:spPr>
        <a:xfrm rot="5350305">
          <a:off x="3779303" y="4140603"/>
          <a:ext cx="918032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350305">
        <a:off x="3779303" y="4140603"/>
        <a:ext cx="918032" cy="500759"/>
      </dsp:txXfrm>
    </dsp:sp>
    <dsp:sp modelId="{C213920D-3CD6-4FAF-827A-35E205E0E972}">
      <dsp:nvSpPr>
        <dsp:cNvPr id="0" name=""/>
        <dsp:cNvSpPr/>
      </dsp:nvSpPr>
      <dsp:spPr>
        <a:xfrm>
          <a:off x="3564926" y="5112580"/>
          <a:ext cx="1382132" cy="10016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ГБУЗ НО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«ЦГБ г. Арзамаса»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- Детский Центр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 здоровья</a:t>
          </a:r>
        </a:p>
      </dsp:txBody>
      <dsp:txXfrm>
        <a:off x="3564926" y="5112580"/>
        <a:ext cx="1382132" cy="1001637"/>
      </dsp:txXfrm>
    </dsp:sp>
    <dsp:sp modelId="{C310DD29-9120-44EF-8CB6-36472399CE90}">
      <dsp:nvSpPr>
        <dsp:cNvPr id="0" name=""/>
        <dsp:cNvSpPr/>
      </dsp:nvSpPr>
      <dsp:spPr>
        <a:xfrm rot="7655181">
          <a:off x="3074455" y="3828765"/>
          <a:ext cx="680657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7655181">
        <a:off x="3074455" y="3828765"/>
        <a:ext cx="680657" cy="500759"/>
      </dsp:txXfrm>
    </dsp:sp>
    <dsp:sp modelId="{C57B2A5A-32CB-4C33-ABF0-1588166F7C8D}">
      <dsp:nvSpPr>
        <dsp:cNvPr id="0" name=""/>
        <dsp:cNvSpPr/>
      </dsp:nvSpPr>
      <dsp:spPr>
        <a:xfrm>
          <a:off x="1836735" y="4324107"/>
          <a:ext cx="1636317" cy="1796572"/>
        </a:xfrm>
        <a:prstGeom prst="roundRect">
          <a:avLst/>
        </a:prstGeom>
        <a:solidFill>
          <a:srgbClr val="6699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Учреждения культуры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МУК ЦБ Библиотека №8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МУК </a:t>
          </a:r>
          <a:r>
            <a:rPr lang="ru-RU" sz="1100" b="1" kern="1200" dirty="0" err="1">
              <a:solidFill>
                <a:schemeClr val="bg1">
                  <a:lumMod val="40000"/>
                  <a:lumOff val="60000"/>
                </a:schemeClr>
              </a:solidFill>
            </a:rPr>
            <a:t>историко</a:t>
          </a:r>
          <a:r>
            <a:rPr lang="ru-RU" sz="11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 –художественный музей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accent2">
                  <a:lumMod val="40000"/>
                  <a:lumOff val="60000"/>
                </a:schemeClr>
              </a:solidFill>
            </a:rPr>
            <a:t>- театры,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accent2">
                  <a:lumMod val="40000"/>
                  <a:lumOff val="60000"/>
                </a:schemeClr>
              </a:solidFill>
            </a:rPr>
            <a:t> - выставочный зал</a:t>
          </a:r>
        </a:p>
      </dsp:txBody>
      <dsp:txXfrm>
        <a:off x="1836735" y="4324107"/>
        <a:ext cx="1636317" cy="1796572"/>
      </dsp:txXfrm>
    </dsp:sp>
    <dsp:sp modelId="{16DA7A11-A841-46BA-83C6-23F8D83E122A}">
      <dsp:nvSpPr>
        <dsp:cNvPr id="0" name=""/>
        <dsp:cNvSpPr/>
      </dsp:nvSpPr>
      <dsp:spPr>
        <a:xfrm rot="10154213">
          <a:off x="2719269" y="3161743"/>
          <a:ext cx="643780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154213">
        <a:off x="2719269" y="3161743"/>
        <a:ext cx="643780" cy="500759"/>
      </dsp:txXfrm>
    </dsp:sp>
    <dsp:sp modelId="{30236310-724A-41E1-8FF9-1D220DC5C1AB}">
      <dsp:nvSpPr>
        <dsp:cNvPr id="0" name=""/>
        <dsp:cNvSpPr/>
      </dsp:nvSpPr>
      <dsp:spPr>
        <a:xfrm>
          <a:off x="911345" y="3158462"/>
          <a:ext cx="1545250" cy="1023305"/>
        </a:xfrm>
        <a:prstGeom prst="roundRect">
          <a:avLst/>
        </a:prstGeom>
        <a:solidFill>
          <a:srgbClr val="0066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-Совет ветеранов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Общественные организации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solidFill>
              <a:schemeClr val="bg1">
                <a:lumMod val="40000"/>
                <a:lumOff val="60000"/>
              </a:schemeClr>
            </a:solidFill>
          </a:endParaRPr>
        </a:p>
      </dsp:txBody>
      <dsp:txXfrm>
        <a:off x="911345" y="3158462"/>
        <a:ext cx="1545250" cy="1023305"/>
      </dsp:txXfrm>
    </dsp:sp>
    <dsp:sp modelId="{BD863CE2-A2BD-4DDF-91EE-9DB546697288}">
      <dsp:nvSpPr>
        <dsp:cNvPr id="0" name=""/>
        <dsp:cNvSpPr/>
      </dsp:nvSpPr>
      <dsp:spPr>
        <a:xfrm rot="11904983">
          <a:off x="2767416" y="2560584"/>
          <a:ext cx="643219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1904983">
        <a:off x="2767416" y="2560584"/>
        <a:ext cx="643219" cy="500759"/>
      </dsp:txXfrm>
    </dsp:sp>
    <dsp:sp modelId="{C43D9607-D441-4A0A-97B7-FD9C94412DC6}">
      <dsp:nvSpPr>
        <dsp:cNvPr id="0" name=""/>
        <dsp:cNvSpPr/>
      </dsp:nvSpPr>
      <dsp:spPr>
        <a:xfrm>
          <a:off x="1168894" y="1928939"/>
          <a:ext cx="1398356" cy="950960"/>
        </a:xfrm>
        <a:prstGeom prst="roundRect">
          <a:avLst/>
        </a:prstGeom>
        <a:solidFill>
          <a:srgbClr val="9966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i="0" kern="120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- МБУ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ФОК Звездный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i="0" kern="1200" dirty="0">
            <a:solidFill>
              <a:schemeClr val="bg1">
                <a:lumMod val="40000"/>
                <a:lumOff val="60000"/>
              </a:schemeClr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bg1">
                  <a:lumMod val="40000"/>
                  <a:lumOff val="60000"/>
                </a:schemeClr>
              </a:solidFill>
            </a:rPr>
            <a:t>  </a:t>
          </a:r>
          <a:endParaRPr lang="ru-RU" sz="1200" b="1" kern="1200" dirty="0"/>
        </a:p>
      </dsp:txBody>
      <dsp:txXfrm>
        <a:off x="1168894" y="1928939"/>
        <a:ext cx="1398356" cy="950960"/>
      </dsp:txXfrm>
    </dsp:sp>
    <dsp:sp modelId="{39335FE5-110F-45B6-8C85-0CC8128BE612}">
      <dsp:nvSpPr>
        <dsp:cNvPr id="0" name=""/>
        <dsp:cNvSpPr/>
      </dsp:nvSpPr>
      <dsp:spPr>
        <a:xfrm rot="13799390">
          <a:off x="3023604" y="1970594"/>
          <a:ext cx="771437" cy="500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3799390">
        <a:off x="3023604" y="1970594"/>
        <a:ext cx="771437" cy="500759"/>
      </dsp:txXfrm>
    </dsp:sp>
    <dsp:sp modelId="{634C8F6E-6D3C-455E-8A50-1C96A5BF61D7}">
      <dsp:nvSpPr>
        <dsp:cNvPr id="0" name=""/>
        <dsp:cNvSpPr/>
      </dsp:nvSpPr>
      <dsp:spPr>
        <a:xfrm>
          <a:off x="1881070" y="719972"/>
          <a:ext cx="1376028" cy="10000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КУМ №11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КУМ №14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- Клуб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bg1">
                  <a:lumMod val="40000"/>
                  <a:lumOff val="60000"/>
                </a:schemeClr>
              </a:solidFill>
            </a:rPr>
            <a:t> «Синяя птица»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1881070" y="719972"/>
        <a:ext cx="1376028" cy="1000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image" Target="../media/image9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E8848BBA-63C5-460A-A2D6-724670BFB0C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FB826CEB-7D0D-4903-8F6A-753797A1F01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594503BB-72F0-4096-B852-14296E5086A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68AD90D8-43A3-40E7-BEB1-B664940384F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xmlns="" id="{3C7EE5D1-E863-4216-AE42-F75AD86BB57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xmlns="" id="{839DE0D8-8EBF-4EF1-98D0-2B72095350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99774D-5FD8-4D60-B252-53FC321C9C87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>
            <a:extLst>
              <a:ext uri="{FF2B5EF4-FFF2-40B4-BE49-F238E27FC236}">
                <a16:creationId xmlns:a16="http://schemas.microsoft.com/office/drawing/2014/main" xmlns="" id="{27B3DDD4-52EF-4DAE-9939-85A0C201CC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Заметки 2">
            <a:extLst>
              <a:ext uri="{FF2B5EF4-FFF2-40B4-BE49-F238E27FC236}">
                <a16:creationId xmlns:a16="http://schemas.microsoft.com/office/drawing/2014/main" xmlns="" id="{5F0F636E-C921-47C2-A5C8-7E2B15455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1268" name="Номер слайда 3">
            <a:extLst>
              <a:ext uri="{FF2B5EF4-FFF2-40B4-BE49-F238E27FC236}">
                <a16:creationId xmlns:a16="http://schemas.microsoft.com/office/drawing/2014/main" xmlns="" id="{6B552484-C4A1-4520-A0BE-B466B1054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C3C163-D339-42ED-91E2-F543C56F9AE7}" type="slidenum">
              <a:rPr lang="en-US" altLang="ru-RU"/>
              <a:pPr>
                <a:spcBef>
                  <a:spcPct val="0"/>
                </a:spcBef>
              </a:pPr>
              <a:t>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78650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Freeform 12">
            <a:extLst>
              <a:ext uri="{FF2B5EF4-FFF2-40B4-BE49-F238E27FC236}">
                <a16:creationId xmlns:a16="http://schemas.microsoft.com/office/drawing/2014/main" xmlns="" id="{6888EB25-40FD-4B8E-B1BC-93962B3684E0}"/>
              </a:ext>
            </a:extLst>
          </p:cNvPr>
          <p:cNvSpPr>
            <a:spLocks/>
          </p:cNvSpPr>
          <p:nvPr/>
        </p:nvSpPr>
        <p:spPr bwMode="gray">
          <a:xfrm>
            <a:off x="-9525" y="2997200"/>
            <a:ext cx="2205038" cy="2663825"/>
          </a:xfrm>
          <a:custGeom>
            <a:avLst/>
            <a:gdLst>
              <a:gd name="T0" fmla="*/ 0 w 1406"/>
              <a:gd name="T1" fmla="*/ 1678 h 1678"/>
              <a:gd name="T2" fmla="*/ 0 w 1406"/>
              <a:gd name="T3" fmla="*/ 1134 h 1678"/>
              <a:gd name="T4" fmla="*/ 1406 w 1406"/>
              <a:gd name="T5" fmla="*/ 0 h 1678"/>
              <a:gd name="T6" fmla="*/ 1406 w 1406"/>
              <a:gd name="T7" fmla="*/ 91 h 1678"/>
              <a:gd name="T8" fmla="*/ 0 w 1406"/>
              <a:gd name="T9" fmla="*/ 1678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1678">
                <a:moveTo>
                  <a:pt x="0" y="1678"/>
                </a:moveTo>
                <a:lnTo>
                  <a:pt x="0" y="1134"/>
                </a:lnTo>
                <a:lnTo>
                  <a:pt x="1406" y="0"/>
                </a:lnTo>
                <a:lnTo>
                  <a:pt x="1406" y="91"/>
                </a:lnTo>
                <a:lnTo>
                  <a:pt x="0" y="1678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103" name="Picture 7" descr="9">
            <a:extLst>
              <a:ext uri="{FF2B5EF4-FFF2-40B4-BE49-F238E27FC236}">
                <a16:creationId xmlns:a16="http://schemas.microsoft.com/office/drawing/2014/main" xmlns="" id="{96EC1E73-1C16-459A-82E2-199D802AF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1447800" y="1782763"/>
            <a:ext cx="735965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04" name="Freeform 8">
            <a:extLst>
              <a:ext uri="{FF2B5EF4-FFF2-40B4-BE49-F238E27FC236}">
                <a16:creationId xmlns:a16="http://schemas.microsoft.com/office/drawing/2014/main" xmlns="" id="{708A10ED-DA7B-4822-9A28-BF1EEE5976A6}"/>
              </a:ext>
            </a:extLst>
          </p:cNvPr>
          <p:cNvSpPr>
            <a:spLocks/>
          </p:cNvSpPr>
          <p:nvPr/>
        </p:nvSpPr>
        <p:spPr bwMode="gray">
          <a:xfrm>
            <a:off x="568325" y="-9525"/>
            <a:ext cx="1784350" cy="6875463"/>
          </a:xfrm>
          <a:custGeom>
            <a:avLst/>
            <a:gdLst>
              <a:gd name="T0" fmla="*/ 0 w 1124"/>
              <a:gd name="T1" fmla="*/ 0 h 4343"/>
              <a:gd name="T2" fmla="*/ 490 w 1124"/>
              <a:gd name="T3" fmla="*/ 2 h 4343"/>
              <a:gd name="T4" fmla="*/ 1124 w 1124"/>
              <a:gd name="T5" fmla="*/ 1373 h 4343"/>
              <a:gd name="T6" fmla="*/ 1124 w 1124"/>
              <a:gd name="T7" fmla="*/ 2036 h 4343"/>
              <a:gd name="T8" fmla="*/ 889 w 1124"/>
              <a:gd name="T9" fmla="*/ 4343 h 4343"/>
              <a:gd name="T10" fmla="*/ 526 w 1124"/>
              <a:gd name="T11" fmla="*/ 4343 h 4343"/>
              <a:gd name="T12" fmla="*/ 1079 w 1124"/>
              <a:gd name="T13" fmla="*/ 2031 h 4343"/>
              <a:gd name="T14" fmla="*/ 1079 w 1124"/>
              <a:gd name="T15" fmla="*/ 1383 h 4343"/>
              <a:gd name="T16" fmla="*/ 0 w 1124"/>
              <a:gd name="T17" fmla="*/ 0 h 4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4" h="4343">
                <a:moveTo>
                  <a:pt x="0" y="0"/>
                </a:moveTo>
                <a:lnTo>
                  <a:pt x="490" y="2"/>
                </a:lnTo>
                <a:lnTo>
                  <a:pt x="1124" y="1373"/>
                </a:lnTo>
                <a:lnTo>
                  <a:pt x="1124" y="2036"/>
                </a:lnTo>
                <a:lnTo>
                  <a:pt x="889" y="4343"/>
                </a:lnTo>
                <a:lnTo>
                  <a:pt x="526" y="4343"/>
                </a:lnTo>
                <a:lnTo>
                  <a:pt x="1079" y="2031"/>
                </a:lnTo>
                <a:lnTo>
                  <a:pt x="1079" y="1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5" name="Freeform 9">
            <a:extLst>
              <a:ext uri="{FF2B5EF4-FFF2-40B4-BE49-F238E27FC236}">
                <a16:creationId xmlns:a16="http://schemas.microsoft.com/office/drawing/2014/main" xmlns="" id="{8B75B624-F9A5-4FAE-9B97-76F42FC7EF8B}"/>
              </a:ext>
            </a:extLst>
          </p:cNvPr>
          <p:cNvSpPr>
            <a:spLocks/>
          </p:cNvSpPr>
          <p:nvPr/>
        </p:nvSpPr>
        <p:spPr bwMode="gray">
          <a:xfrm>
            <a:off x="-12700" y="-9525"/>
            <a:ext cx="2392363" cy="6880225"/>
          </a:xfrm>
          <a:custGeom>
            <a:avLst/>
            <a:gdLst>
              <a:gd name="T0" fmla="*/ 181 w 1507"/>
              <a:gd name="T1" fmla="*/ 0 h 4334"/>
              <a:gd name="T2" fmla="*/ 1507 w 1507"/>
              <a:gd name="T3" fmla="*/ 1379 h 4334"/>
              <a:gd name="T4" fmla="*/ 1507 w 1507"/>
              <a:gd name="T5" fmla="*/ 2036 h 4334"/>
              <a:gd name="T6" fmla="*/ 727 w 1507"/>
              <a:gd name="T7" fmla="*/ 4334 h 4334"/>
              <a:gd name="T8" fmla="*/ 2 w 1507"/>
              <a:gd name="T9" fmla="*/ 4334 h 4334"/>
              <a:gd name="T10" fmla="*/ 2 w 1507"/>
              <a:gd name="T11" fmla="*/ 4162 h 4334"/>
              <a:gd name="T12" fmla="*/ 1441 w 1507"/>
              <a:gd name="T13" fmla="*/ 1936 h 4334"/>
              <a:gd name="T14" fmla="*/ 1441 w 1507"/>
              <a:gd name="T15" fmla="*/ 1447 h 4334"/>
              <a:gd name="T16" fmla="*/ 8 w 1507"/>
              <a:gd name="T17" fmla="*/ 434 h 4334"/>
              <a:gd name="T18" fmla="*/ 0 w 1507"/>
              <a:gd name="T19" fmla="*/ 6 h 4334"/>
              <a:gd name="T20" fmla="*/ 181 w 1507"/>
              <a:gd name="T21" fmla="*/ 0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7" h="4334">
                <a:moveTo>
                  <a:pt x="181" y="0"/>
                </a:moveTo>
                <a:lnTo>
                  <a:pt x="1507" y="1379"/>
                </a:lnTo>
                <a:lnTo>
                  <a:pt x="1507" y="2036"/>
                </a:lnTo>
                <a:lnTo>
                  <a:pt x="727" y="4334"/>
                </a:lnTo>
                <a:lnTo>
                  <a:pt x="2" y="4334"/>
                </a:lnTo>
                <a:lnTo>
                  <a:pt x="2" y="4162"/>
                </a:lnTo>
                <a:lnTo>
                  <a:pt x="1441" y="1936"/>
                </a:lnTo>
                <a:lnTo>
                  <a:pt x="1441" y="1447"/>
                </a:lnTo>
                <a:lnTo>
                  <a:pt x="8" y="434"/>
                </a:lnTo>
                <a:lnTo>
                  <a:pt x="0" y="6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6" name="Freeform 10">
            <a:extLst>
              <a:ext uri="{FF2B5EF4-FFF2-40B4-BE49-F238E27FC236}">
                <a16:creationId xmlns:a16="http://schemas.microsoft.com/office/drawing/2014/main" xmlns="" id="{C92ACD46-0D79-4B06-986E-9EB58C2BD2D1}"/>
              </a:ext>
            </a:extLst>
          </p:cNvPr>
          <p:cNvSpPr>
            <a:spLocks/>
          </p:cNvSpPr>
          <p:nvPr/>
        </p:nvSpPr>
        <p:spPr bwMode="gray">
          <a:xfrm>
            <a:off x="2557463" y="0"/>
            <a:ext cx="3022600" cy="6858000"/>
          </a:xfrm>
          <a:custGeom>
            <a:avLst/>
            <a:gdLst>
              <a:gd name="T0" fmla="*/ 1904 w 1904"/>
              <a:gd name="T1" fmla="*/ 0 h 4354"/>
              <a:gd name="T2" fmla="*/ 1178 w 1904"/>
              <a:gd name="T3" fmla="*/ 0 h 4354"/>
              <a:gd name="T4" fmla="*/ 0 w 1904"/>
              <a:gd name="T5" fmla="*/ 1342 h 4354"/>
              <a:gd name="T6" fmla="*/ 0 w 1904"/>
              <a:gd name="T7" fmla="*/ 1950 h 4354"/>
              <a:gd name="T8" fmla="*/ 498 w 1904"/>
              <a:gd name="T9" fmla="*/ 4354 h 4354"/>
              <a:gd name="T10" fmla="*/ 1088 w 1904"/>
              <a:gd name="T11" fmla="*/ 4354 h 4354"/>
              <a:gd name="T12" fmla="*/ 44 w 1904"/>
              <a:gd name="T13" fmla="*/ 1985 h 4354"/>
              <a:gd name="T14" fmla="*/ 44 w 1904"/>
              <a:gd name="T15" fmla="*/ 1361 h 4354"/>
              <a:gd name="T16" fmla="*/ 1904 w 1904"/>
              <a:gd name="T17" fmla="*/ 0 h 4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4" h="4354">
                <a:moveTo>
                  <a:pt x="1904" y="0"/>
                </a:moveTo>
                <a:lnTo>
                  <a:pt x="1178" y="0"/>
                </a:lnTo>
                <a:lnTo>
                  <a:pt x="0" y="1342"/>
                </a:lnTo>
                <a:lnTo>
                  <a:pt x="0" y="1950"/>
                </a:lnTo>
                <a:lnTo>
                  <a:pt x="498" y="4354"/>
                </a:lnTo>
                <a:lnTo>
                  <a:pt x="1088" y="4354"/>
                </a:lnTo>
                <a:lnTo>
                  <a:pt x="44" y="1985"/>
                </a:lnTo>
                <a:lnTo>
                  <a:pt x="44" y="1361"/>
                </a:lnTo>
                <a:lnTo>
                  <a:pt x="1904" y="0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7" name="Freeform 11">
            <a:extLst>
              <a:ext uri="{FF2B5EF4-FFF2-40B4-BE49-F238E27FC236}">
                <a16:creationId xmlns:a16="http://schemas.microsoft.com/office/drawing/2014/main" xmlns="" id="{D3DC3644-3231-45B1-8408-68CD97B81263}"/>
              </a:ext>
            </a:extLst>
          </p:cNvPr>
          <p:cNvSpPr>
            <a:spLocks/>
          </p:cNvSpPr>
          <p:nvPr/>
        </p:nvSpPr>
        <p:spPr bwMode="gray">
          <a:xfrm>
            <a:off x="2959100" y="-14288"/>
            <a:ext cx="2711450" cy="1887538"/>
          </a:xfrm>
          <a:custGeom>
            <a:avLst/>
            <a:gdLst>
              <a:gd name="T0" fmla="*/ 1708 w 1708"/>
              <a:gd name="T1" fmla="*/ 1 h 1189"/>
              <a:gd name="T2" fmla="*/ 1379 w 1708"/>
              <a:gd name="T3" fmla="*/ 0 h 1189"/>
              <a:gd name="T4" fmla="*/ 0 w 1708"/>
              <a:gd name="T5" fmla="*/ 1189 h 1189"/>
              <a:gd name="T6" fmla="*/ 1708 w 1708"/>
              <a:gd name="T7" fmla="*/ 1 h 1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8" h="1189">
                <a:moveTo>
                  <a:pt x="1708" y="1"/>
                </a:moveTo>
                <a:lnTo>
                  <a:pt x="1379" y="0"/>
                </a:lnTo>
                <a:lnTo>
                  <a:pt x="0" y="1189"/>
                </a:lnTo>
                <a:lnTo>
                  <a:pt x="1708" y="1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9" name="Freeform 13">
            <a:extLst>
              <a:ext uri="{FF2B5EF4-FFF2-40B4-BE49-F238E27FC236}">
                <a16:creationId xmlns:a16="http://schemas.microsoft.com/office/drawing/2014/main" xmlns="" id="{590701F4-5A1A-4604-8E1F-06D5E042941E}"/>
              </a:ext>
            </a:extLst>
          </p:cNvPr>
          <p:cNvSpPr>
            <a:spLocks/>
          </p:cNvSpPr>
          <p:nvPr/>
        </p:nvSpPr>
        <p:spPr bwMode="gray">
          <a:xfrm>
            <a:off x="2498725" y="-9525"/>
            <a:ext cx="6105525" cy="6867525"/>
          </a:xfrm>
          <a:custGeom>
            <a:avLst/>
            <a:gdLst>
              <a:gd name="T0" fmla="*/ 3665 w 3846"/>
              <a:gd name="T1" fmla="*/ 0 h 4354"/>
              <a:gd name="T2" fmla="*/ 2122 w 3846"/>
              <a:gd name="T3" fmla="*/ 0 h 4354"/>
              <a:gd name="T4" fmla="*/ 0 w 3846"/>
              <a:gd name="T5" fmla="*/ 1339 h 4354"/>
              <a:gd name="T6" fmla="*/ 0 w 3846"/>
              <a:gd name="T7" fmla="*/ 1950 h 4354"/>
              <a:gd name="T8" fmla="*/ 1215 w 3846"/>
              <a:gd name="T9" fmla="*/ 4354 h 4354"/>
              <a:gd name="T10" fmla="*/ 1941 w 3846"/>
              <a:gd name="T11" fmla="*/ 4354 h 4354"/>
              <a:gd name="T12" fmla="*/ 72 w 3846"/>
              <a:gd name="T13" fmla="*/ 1877 h 4354"/>
              <a:gd name="T14" fmla="*/ 72 w 3846"/>
              <a:gd name="T15" fmla="*/ 1361 h 4354"/>
              <a:gd name="T16" fmla="*/ 3846 w 3846"/>
              <a:gd name="T17" fmla="*/ 0 h 4354"/>
              <a:gd name="T18" fmla="*/ 2122 w 3846"/>
              <a:gd name="T19" fmla="*/ 0 h 4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6" h="4354">
                <a:moveTo>
                  <a:pt x="3665" y="0"/>
                </a:moveTo>
                <a:lnTo>
                  <a:pt x="2122" y="0"/>
                </a:lnTo>
                <a:lnTo>
                  <a:pt x="0" y="1339"/>
                </a:lnTo>
                <a:lnTo>
                  <a:pt x="0" y="1950"/>
                </a:lnTo>
                <a:lnTo>
                  <a:pt x="1215" y="4354"/>
                </a:lnTo>
                <a:lnTo>
                  <a:pt x="1941" y="4354"/>
                </a:lnTo>
                <a:lnTo>
                  <a:pt x="72" y="1877"/>
                </a:lnTo>
                <a:lnTo>
                  <a:pt x="72" y="1361"/>
                </a:lnTo>
                <a:lnTo>
                  <a:pt x="3846" y="0"/>
                </a:lnTo>
                <a:lnTo>
                  <a:pt x="2122" y="0"/>
                </a:lnTo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0" name="Freeform 14">
            <a:extLst>
              <a:ext uri="{FF2B5EF4-FFF2-40B4-BE49-F238E27FC236}">
                <a16:creationId xmlns:a16="http://schemas.microsoft.com/office/drawing/2014/main" xmlns="" id="{1AF3D7E8-E863-4D41-8AF9-A6DE3ACAB655}"/>
              </a:ext>
            </a:extLst>
          </p:cNvPr>
          <p:cNvSpPr>
            <a:spLocks/>
          </p:cNvSpPr>
          <p:nvPr/>
        </p:nvSpPr>
        <p:spPr bwMode="gray">
          <a:xfrm>
            <a:off x="-9525" y="185738"/>
            <a:ext cx="2246313" cy="5984875"/>
          </a:xfrm>
          <a:custGeom>
            <a:avLst/>
            <a:gdLst>
              <a:gd name="T0" fmla="*/ 0 w 1415"/>
              <a:gd name="T1" fmla="*/ 0 h 3770"/>
              <a:gd name="T2" fmla="*/ 1415 w 1415"/>
              <a:gd name="T3" fmla="*/ 1197 h 3770"/>
              <a:gd name="T4" fmla="*/ 1415 w 1415"/>
              <a:gd name="T5" fmla="*/ 1862 h 3770"/>
              <a:gd name="T6" fmla="*/ 0 w 1415"/>
              <a:gd name="T7" fmla="*/ 3770 h 3770"/>
              <a:gd name="T8" fmla="*/ 0 w 1415"/>
              <a:gd name="T9" fmla="*/ 3272 h 3770"/>
              <a:gd name="T10" fmla="*/ 1376 w 1415"/>
              <a:gd name="T11" fmla="*/ 1801 h 3770"/>
              <a:gd name="T12" fmla="*/ 1376 w 1415"/>
              <a:gd name="T13" fmla="*/ 1272 h 3770"/>
              <a:gd name="T14" fmla="*/ 6 w 1415"/>
              <a:gd name="T15" fmla="*/ 962 h 3770"/>
              <a:gd name="T16" fmla="*/ 0 w 1415"/>
              <a:gd name="T17" fmla="*/ 0 h 3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5" h="3770">
                <a:moveTo>
                  <a:pt x="0" y="0"/>
                </a:moveTo>
                <a:lnTo>
                  <a:pt x="1415" y="1197"/>
                </a:lnTo>
                <a:lnTo>
                  <a:pt x="1415" y="1862"/>
                </a:lnTo>
                <a:lnTo>
                  <a:pt x="0" y="3770"/>
                </a:lnTo>
                <a:lnTo>
                  <a:pt x="0" y="3272"/>
                </a:lnTo>
                <a:lnTo>
                  <a:pt x="1376" y="1801"/>
                </a:lnTo>
                <a:lnTo>
                  <a:pt x="1376" y="1272"/>
                </a:lnTo>
                <a:lnTo>
                  <a:pt x="6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1" name="Freeform 15">
            <a:extLst>
              <a:ext uri="{FF2B5EF4-FFF2-40B4-BE49-F238E27FC236}">
                <a16:creationId xmlns:a16="http://schemas.microsoft.com/office/drawing/2014/main" xmlns="" id="{472D0178-5F27-41E9-9404-87AB6BC657CA}"/>
              </a:ext>
            </a:extLst>
          </p:cNvPr>
          <p:cNvSpPr>
            <a:spLocks/>
          </p:cNvSpPr>
          <p:nvPr/>
        </p:nvSpPr>
        <p:spPr bwMode="gray">
          <a:xfrm>
            <a:off x="2608263" y="642938"/>
            <a:ext cx="6540500" cy="6215062"/>
          </a:xfrm>
          <a:custGeom>
            <a:avLst/>
            <a:gdLst>
              <a:gd name="T0" fmla="*/ 4115 w 4120"/>
              <a:gd name="T1" fmla="*/ 0 h 3915"/>
              <a:gd name="T2" fmla="*/ 4120 w 4120"/>
              <a:gd name="T3" fmla="*/ 500 h 3915"/>
              <a:gd name="T4" fmla="*/ 61 w 4120"/>
              <a:gd name="T5" fmla="*/ 1059 h 3915"/>
              <a:gd name="T6" fmla="*/ 61 w 4120"/>
              <a:gd name="T7" fmla="*/ 1466 h 3915"/>
              <a:gd name="T8" fmla="*/ 2419 w 4120"/>
              <a:gd name="T9" fmla="*/ 3915 h 3915"/>
              <a:gd name="T10" fmla="*/ 1830 w 4120"/>
              <a:gd name="T11" fmla="*/ 3915 h 3915"/>
              <a:gd name="T12" fmla="*/ 0 w 4120"/>
              <a:gd name="T13" fmla="*/ 1449 h 3915"/>
              <a:gd name="T14" fmla="*/ 0 w 4120"/>
              <a:gd name="T15" fmla="*/ 967 h 3915"/>
              <a:gd name="T16" fmla="*/ 4115 w 4120"/>
              <a:gd name="T17" fmla="*/ 0 h 3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20" h="3915">
                <a:moveTo>
                  <a:pt x="4115" y="0"/>
                </a:moveTo>
                <a:lnTo>
                  <a:pt x="4120" y="500"/>
                </a:lnTo>
                <a:lnTo>
                  <a:pt x="61" y="1059"/>
                </a:lnTo>
                <a:lnTo>
                  <a:pt x="61" y="1466"/>
                </a:lnTo>
                <a:lnTo>
                  <a:pt x="2419" y="3915"/>
                </a:lnTo>
                <a:lnTo>
                  <a:pt x="1830" y="3915"/>
                </a:lnTo>
                <a:lnTo>
                  <a:pt x="0" y="1449"/>
                </a:lnTo>
                <a:lnTo>
                  <a:pt x="0" y="967"/>
                </a:lnTo>
                <a:lnTo>
                  <a:pt x="411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2" name="Freeform 16">
            <a:extLst>
              <a:ext uri="{FF2B5EF4-FFF2-40B4-BE49-F238E27FC236}">
                <a16:creationId xmlns:a16="http://schemas.microsoft.com/office/drawing/2014/main" xmlns="" id="{67959AEB-BEC5-4B97-99F9-FD58268875E6}"/>
              </a:ext>
            </a:extLst>
          </p:cNvPr>
          <p:cNvSpPr>
            <a:spLocks/>
          </p:cNvSpPr>
          <p:nvPr/>
        </p:nvSpPr>
        <p:spPr bwMode="gray">
          <a:xfrm>
            <a:off x="2586038" y="-17463"/>
            <a:ext cx="6557962" cy="6875463"/>
          </a:xfrm>
          <a:custGeom>
            <a:avLst/>
            <a:gdLst>
              <a:gd name="T0" fmla="*/ 4131 w 4131"/>
              <a:gd name="T1" fmla="*/ 0 h 4348"/>
              <a:gd name="T2" fmla="*/ 4126 w 4131"/>
              <a:gd name="T3" fmla="*/ 494 h 4348"/>
              <a:gd name="T4" fmla="*/ 55 w 4131"/>
              <a:gd name="T5" fmla="*/ 1404 h 4348"/>
              <a:gd name="T6" fmla="*/ 55 w 4131"/>
              <a:gd name="T7" fmla="*/ 1853 h 4348"/>
              <a:gd name="T8" fmla="*/ 3156 w 4131"/>
              <a:gd name="T9" fmla="*/ 4348 h 4348"/>
              <a:gd name="T10" fmla="*/ 2067 w 4131"/>
              <a:gd name="T11" fmla="*/ 4348 h 4348"/>
              <a:gd name="T12" fmla="*/ 0 w 4131"/>
              <a:gd name="T13" fmla="*/ 1882 h 4348"/>
              <a:gd name="T14" fmla="*/ 0 w 4131"/>
              <a:gd name="T15" fmla="*/ 1355 h 4348"/>
              <a:gd name="T16" fmla="*/ 3615 w 4131"/>
              <a:gd name="T17" fmla="*/ 0 h 4348"/>
              <a:gd name="T18" fmla="*/ 4131 w 4131"/>
              <a:gd name="T19" fmla="*/ 0 h 4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31" h="4348">
                <a:moveTo>
                  <a:pt x="4131" y="0"/>
                </a:moveTo>
                <a:lnTo>
                  <a:pt x="4126" y="494"/>
                </a:lnTo>
                <a:lnTo>
                  <a:pt x="55" y="1404"/>
                </a:lnTo>
                <a:lnTo>
                  <a:pt x="55" y="1853"/>
                </a:lnTo>
                <a:lnTo>
                  <a:pt x="3156" y="4348"/>
                </a:lnTo>
                <a:lnTo>
                  <a:pt x="2067" y="4348"/>
                </a:lnTo>
                <a:lnTo>
                  <a:pt x="0" y="1882"/>
                </a:lnTo>
                <a:lnTo>
                  <a:pt x="0" y="1355"/>
                </a:lnTo>
                <a:lnTo>
                  <a:pt x="3615" y="0"/>
                </a:lnTo>
                <a:lnTo>
                  <a:pt x="41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3" name="Freeform 17">
            <a:extLst>
              <a:ext uri="{FF2B5EF4-FFF2-40B4-BE49-F238E27FC236}">
                <a16:creationId xmlns:a16="http://schemas.microsoft.com/office/drawing/2014/main" xmlns="" id="{F0FBD709-EA2E-42A9-9A3D-32F334BAE152}"/>
              </a:ext>
            </a:extLst>
          </p:cNvPr>
          <p:cNvSpPr>
            <a:spLocks/>
          </p:cNvSpPr>
          <p:nvPr/>
        </p:nvSpPr>
        <p:spPr bwMode="gray">
          <a:xfrm>
            <a:off x="2771775" y="-26988"/>
            <a:ext cx="5761038" cy="2087563"/>
          </a:xfrm>
          <a:custGeom>
            <a:avLst/>
            <a:gdLst>
              <a:gd name="T0" fmla="*/ 0 w 3629"/>
              <a:gd name="T1" fmla="*/ 1315 h 1315"/>
              <a:gd name="T2" fmla="*/ 2858 w 3629"/>
              <a:gd name="T3" fmla="*/ 0 h 1315"/>
              <a:gd name="T4" fmla="*/ 3629 w 3629"/>
              <a:gd name="T5" fmla="*/ 0 h 1315"/>
              <a:gd name="T6" fmla="*/ 0 w 3629"/>
              <a:gd name="T7" fmla="*/ 1315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9" h="1315">
                <a:moveTo>
                  <a:pt x="0" y="1315"/>
                </a:moveTo>
                <a:lnTo>
                  <a:pt x="2858" y="0"/>
                </a:lnTo>
                <a:lnTo>
                  <a:pt x="3629" y="0"/>
                </a:lnTo>
                <a:lnTo>
                  <a:pt x="0" y="1315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4" name="Freeform 18">
            <a:extLst>
              <a:ext uri="{FF2B5EF4-FFF2-40B4-BE49-F238E27FC236}">
                <a16:creationId xmlns:a16="http://schemas.microsoft.com/office/drawing/2014/main" xmlns="" id="{531CC751-E408-41BB-AA77-756959F1AC51}"/>
              </a:ext>
            </a:extLst>
          </p:cNvPr>
          <p:cNvSpPr>
            <a:spLocks/>
          </p:cNvSpPr>
          <p:nvPr/>
        </p:nvSpPr>
        <p:spPr bwMode="gray">
          <a:xfrm>
            <a:off x="2555875" y="2924175"/>
            <a:ext cx="3384550" cy="3944938"/>
          </a:xfrm>
          <a:custGeom>
            <a:avLst/>
            <a:gdLst>
              <a:gd name="T0" fmla="*/ 0 w 2132"/>
              <a:gd name="T1" fmla="*/ 0 h 2495"/>
              <a:gd name="T2" fmla="*/ 2132 w 2132"/>
              <a:gd name="T3" fmla="*/ 2495 h 2495"/>
              <a:gd name="T4" fmla="*/ 1814 w 2132"/>
              <a:gd name="T5" fmla="*/ 2495 h 2495"/>
              <a:gd name="T6" fmla="*/ 0 w 2132"/>
              <a:gd name="T7" fmla="*/ 0 h 2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2" h="2495">
                <a:moveTo>
                  <a:pt x="0" y="0"/>
                </a:moveTo>
                <a:lnTo>
                  <a:pt x="2132" y="2495"/>
                </a:lnTo>
                <a:lnTo>
                  <a:pt x="1814" y="24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0" name="Freeform 24">
            <a:extLst>
              <a:ext uri="{FF2B5EF4-FFF2-40B4-BE49-F238E27FC236}">
                <a16:creationId xmlns:a16="http://schemas.microsoft.com/office/drawing/2014/main" xmlns="" id="{BF0E77E5-209A-414F-8426-DAA3760EE9F7}"/>
              </a:ext>
            </a:extLst>
          </p:cNvPr>
          <p:cNvSpPr>
            <a:spLocks/>
          </p:cNvSpPr>
          <p:nvPr/>
        </p:nvSpPr>
        <p:spPr bwMode="gray">
          <a:xfrm>
            <a:off x="-19050" y="180975"/>
            <a:ext cx="2262188" cy="1914525"/>
          </a:xfrm>
          <a:custGeom>
            <a:avLst/>
            <a:gdLst>
              <a:gd name="T0" fmla="*/ 1425 w 1425"/>
              <a:gd name="T1" fmla="*/ 1206 h 1206"/>
              <a:gd name="T2" fmla="*/ 0 w 1425"/>
              <a:gd name="T3" fmla="*/ 0 h 1206"/>
              <a:gd name="T4" fmla="*/ 0 w 1425"/>
              <a:gd name="T5" fmla="*/ 186 h 1206"/>
              <a:gd name="T6" fmla="*/ 1425 w 1425"/>
              <a:gd name="T7" fmla="*/ 1206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5" h="1206">
                <a:moveTo>
                  <a:pt x="1425" y="1206"/>
                </a:moveTo>
                <a:lnTo>
                  <a:pt x="0" y="0"/>
                </a:lnTo>
                <a:lnTo>
                  <a:pt x="0" y="186"/>
                </a:lnTo>
                <a:lnTo>
                  <a:pt x="1425" y="1206"/>
                </a:lnTo>
                <a:close/>
              </a:path>
            </a:pathLst>
          </a:custGeom>
          <a:solidFill>
            <a:srgbClr val="333333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1" name="Freeform 25">
            <a:extLst>
              <a:ext uri="{FF2B5EF4-FFF2-40B4-BE49-F238E27FC236}">
                <a16:creationId xmlns:a16="http://schemas.microsoft.com/office/drawing/2014/main" xmlns="" id="{10295D2A-A4E6-46A5-B563-929B841EEE1B}"/>
              </a:ext>
            </a:extLst>
          </p:cNvPr>
          <p:cNvSpPr>
            <a:spLocks/>
          </p:cNvSpPr>
          <p:nvPr/>
        </p:nvSpPr>
        <p:spPr bwMode="gray">
          <a:xfrm>
            <a:off x="-12700" y="3105150"/>
            <a:ext cx="2327275" cy="3762375"/>
          </a:xfrm>
          <a:custGeom>
            <a:avLst/>
            <a:gdLst>
              <a:gd name="T0" fmla="*/ 0 w 1466"/>
              <a:gd name="T1" fmla="*/ 2248 h 2370"/>
              <a:gd name="T2" fmla="*/ 1466 w 1466"/>
              <a:gd name="T3" fmla="*/ 0 h 2370"/>
              <a:gd name="T4" fmla="*/ 194 w 1466"/>
              <a:gd name="T5" fmla="*/ 2370 h 2370"/>
              <a:gd name="T6" fmla="*/ 4 w 1466"/>
              <a:gd name="T7" fmla="*/ 2364 h 2370"/>
              <a:gd name="T8" fmla="*/ 0 w 1466"/>
              <a:gd name="T9" fmla="*/ 2248 h 2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6" h="2370">
                <a:moveTo>
                  <a:pt x="0" y="2248"/>
                </a:moveTo>
                <a:lnTo>
                  <a:pt x="1466" y="0"/>
                </a:lnTo>
                <a:lnTo>
                  <a:pt x="194" y="2370"/>
                </a:lnTo>
                <a:lnTo>
                  <a:pt x="4" y="2364"/>
                </a:lnTo>
                <a:lnTo>
                  <a:pt x="0" y="2248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2" name="Freeform 26">
            <a:extLst>
              <a:ext uri="{FF2B5EF4-FFF2-40B4-BE49-F238E27FC236}">
                <a16:creationId xmlns:a16="http://schemas.microsoft.com/office/drawing/2014/main" xmlns="" id="{BC5EFB84-AEBA-43D9-A8B7-5C7FE9CC59BA}"/>
              </a:ext>
            </a:extLst>
          </p:cNvPr>
          <p:cNvSpPr>
            <a:spLocks/>
          </p:cNvSpPr>
          <p:nvPr/>
        </p:nvSpPr>
        <p:spPr bwMode="gray">
          <a:xfrm>
            <a:off x="-9525" y="1403350"/>
            <a:ext cx="2317750" cy="5265738"/>
          </a:xfrm>
          <a:custGeom>
            <a:avLst/>
            <a:gdLst>
              <a:gd name="T0" fmla="*/ 6 w 1460"/>
              <a:gd name="T1" fmla="*/ 0 h 3317"/>
              <a:gd name="T2" fmla="*/ 6 w 1460"/>
              <a:gd name="T3" fmla="*/ 643 h 3317"/>
              <a:gd name="T4" fmla="*/ 1410 w 1460"/>
              <a:gd name="T5" fmla="*/ 564 h 3317"/>
              <a:gd name="T6" fmla="*/ 1410 w 1460"/>
              <a:gd name="T7" fmla="*/ 1049 h 3317"/>
              <a:gd name="T8" fmla="*/ 0 w 1460"/>
              <a:gd name="T9" fmla="*/ 2852 h 3317"/>
              <a:gd name="T10" fmla="*/ 0 w 1460"/>
              <a:gd name="T11" fmla="*/ 3317 h 3317"/>
              <a:gd name="T12" fmla="*/ 1460 w 1460"/>
              <a:gd name="T13" fmla="*/ 1062 h 3317"/>
              <a:gd name="T14" fmla="*/ 1460 w 1460"/>
              <a:gd name="T15" fmla="*/ 505 h 3317"/>
              <a:gd name="T16" fmla="*/ 6 w 1460"/>
              <a:gd name="T17" fmla="*/ 0 h 3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0" h="3317">
                <a:moveTo>
                  <a:pt x="6" y="0"/>
                </a:moveTo>
                <a:lnTo>
                  <a:pt x="6" y="643"/>
                </a:lnTo>
                <a:lnTo>
                  <a:pt x="1410" y="564"/>
                </a:lnTo>
                <a:lnTo>
                  <a:pt x="1410" y="1049"/>
                </a:lnTo>
                <a:lnTo>
                  <a:pt x="0" y="2852"/>
                </a:lnTo>
                <a:lnTo>
                  <a:pt x="0" y="3317"/>
                </a:lnTo>
                <a:lnTo>
                  <a:pt x="1460" y="1062"/>
                </a:lnTo>
                <a:lnTo>
                  <a:pt x="1460" y="505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132" name="Group 36">
            <a:extLst>
              <a:ext uri="{FF2B5EF4-FFF2-40B4-BE49-F238E27FC236}">
                <a16:creationId xmlns:a16="http://schemas.microsoft.com/office/drawing/2014/main" xmlns="" id="{89EF54A6-DD93-40E8-9CD6-2D59816CEBEE}"/>
              </a:ext>
            </a:extLst>
          </p:cNvPr>
          <p:cNvGrpSpPr>
            <a:grpSpLocks/>
          </p:cNvGrpSpPr>
          <p:nvPr/>
        </p:nvGrpSpPr>
        <p:grpSpPr bwMode="auto">
          <a:xfrm>
            <a:off x="0" y="-19050"/>
            <a:ext cx="9153525" cy="6886575"/>
            <a:chOff x="0" y="0"/>
            <a:chExt cx="5760" cy="4326"/>
          </a:xfrm>
        </p:grpSpPr>
        <p:pic>
          <p:nvPicPr>
            <p:cNvPr id="4131" name="Picture 35" descr="11">
              <a:extLst>
                <a:ext uri="{FF2B5EF4-FFF2-40B4-BE49-F238E27FC236}">
                  <a16:creationId xmlns:a16="http://schemas.microsoft.com/office/drawing/2014/main" xmlns="" id="{9DF88F53-AACE-443D-9277-5BB4B651298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5760" cy="4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23" name="Rectangle 27">
              <a:extLst>
                <a:ext uri="{FF2B5EF4-FFF2-40B4-BE49-F238E27FC236}">
                  <a16:creationId xmlns:a16="http://schemas.microsoft.com/office/drawing/2014/main" xmlns="" id="{09CE6E2B-AA5C-407C-81DC-FC793D6ADBA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212" y="462"/>
              <a:ext cx="5334" cy="3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115" name="Picture 19" descr="2">
            <a:extLst>
              <a:ext uri="{FF2B5EF4-FFF2-40B4-BE49-F238E27FC236}">
                <a16:creationId xmlns:a16="http://schemas.microsoft.com/office/drawing/2014/main" xmlns="" id="{480260DA-1E87-4ADB-8A52-54EF31DEA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4141788" y="4041775"/>
            <a:ext cx="415925" cy="41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Rectangle 4">
            <a:extLst>
              <a:ext uri="{FF2B5EF4-FFF2-40B4-BE49-F238E27FC236}">
                <a16:creationId xmlns:a16="http://schemas.microsoft.com/office/drawing/2014/main" xmlns="" id="{BACDF89E-CD11-4EED-A4E6-26049DFAAA0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9E658978-343C-4E61-9FAF-E58CC1420A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85838" y="3787775"/>
            <a:ext cx="7772400" cy="88582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D444682C-3261-45B8-8830-11FCFBD1072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629150" y="3505200"/>
            <a:ext cx="4129088" cy="457200"/>
          </a:xfrm>
        </p:spPr>
        <p:txBody>
          <a:bodyPr/>
          <a:lstStyle>
            <a:lvl1pPr marL="0" indent="0" algn="dist">
              <a:buFontTx/>
              <a:buNone/>
              <a:defRPr sz="2000" b="1">
                <a:solidFill>
                  <a:srgbClr val="777777"/>
                </a:solidFill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  <a:endParaRPr lang="en-US" altLang="ru-RU" noProof="0"/>
          </a:p>
        </p:txBody>
      </p:sp>
      <p:sp>
        <p:nvSpPr>
          <p:cNvPr id="4125" name="Text Box 29">
            <a:extLst>
              <a:ext uri="{FF2B5EF4-FFF2-40B4-BE49-F238E27FC236}">
                <a16:creationId xmlns:a16="http://schemas.microsoft.com/office/drawing/2014/main" xmlns="" id="{09807F8F-F35E-4D1F-8AAE-5C919BAB90A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561263" y="5476875"/>
            <a:ext cx="1196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ru-RU" sz="2000">
                <a:solidFill>
                  <a:srgbClr val="FF7F00"/>
                </a:solidFill>
                <a:latin typeface="Arial Black" panose="020B0A04020102020204" pitchFamily="34" charset="0"/>
              </a:rPr>
              <a:t>L/O/G/O</a:t>
            </a:r>
          </a:p>
        </p:txBody>
      </p:sp>
      <p:sp>
        <p:nvSpPr>
          <p:cNvPr id="4126" name="Text Box 30">
            <a:extLst>
              <a:ext uri="{FF2B5EF4-FFF2-40B4-BE49-F238E27FC236}">
                <a16:creationId xmlns:a16="http://schemas.microsoft.com/office/drawing/2014/main" xmlns="" id="{8F6C8482-1945-415A-BB56-20E26D3C6C9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618288" y="5781675"/>
            <a:ext cx="2139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ru-RU" sz="1600">
                <a:latin typeface="Times New Roman" panose="02020603050405020304" pitchFamily="18" charset="0"/>
              </a:rPr>
              <a:t>www.themegallery.com</a:t>
            </a: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AC789405-822F-43F7-91AC-CDE64E11972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EE47C476-52F6-479E-B26F-BCBA3064C74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1E190C-D57D-44F5-8E33-D59671EE16F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4146" name="Rectangle 50">
            <a:extLst>
              <a:ext uri="{FF2B5EF4-FFF2-40B4-BE49-F238E27FC236}">
                <a16:creationId xmlns:a16="http://schemas.microsoft.com/office/drawing/2014/main" xmlns="" id="{185BBCFE-32B8-4CE4-894B-2D2E9630FE6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1313" y="722313"/>
            <a:ext cx="847883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68CB77-9CBE-453E-B4E9-1B18FA6C4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04E80C5-B556-4584-ACF7-7003F8EDE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088446-84E3-4EDD-A583-2136DBE2E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0C617F-9190-4140-BFC3-4589472AB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F7C6F6-4D0A-42EC-BC68-4D6D3EA27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69626-A377-4542-B817-5A7097272BE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44014505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D98080C-4CAD-4B11-A4F8-F311E5DED3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98438"/>
            <a:ext cx="2057400" cy="59277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9D1D09A-F27B-486F-A8B9-C6F110AA3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98438"/>
            <a:ext cx="6019800" cy="59277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946744-F6A2-4D17-BD5D-278FCB38A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4DBFFE-184B-477A-ABE8-AF6A1F680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5132EE-050F-4743-932A-0FCB25EA7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21867-4ED6-4DA2-B8C9-D96496E6AD9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0821641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7E7B1F-CB29-45D4-ADA0-EE0BA740D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5432D4A-21D2-42F5-B310-1B9BE6947FBF}"/>
              </a:ext>
            </a:extLst>
          </p:cNvPr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58F80A9-5AB6-44F4-B0B5-601A813E9E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7821A50-8976-4C6F-8DE8-619F145B7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83325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1F36083-2BD5-4A0A-8A2D-4C80C67BA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fld id="{7BA55E99-AC34-470F-A035-34A83D490D4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07024322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CB640E-4E22-42E9-A517-4A001CDFB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696AC53-6717-4CA0-AD06-BAFCC60E3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262075-D8A3-4322-8AD3-F2816DDFF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F7A659-9B85-4D70-8B2D-92CBB9B34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37731ED-2006-4C07-8BCF-EC1DC3C56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4D205-6684-4293-A54A-2978AF534ED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4514078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DDCE3E-5E5E-4A31-8A84-D471A7AA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806C65B-E8E0-4E30-B975-4871376F0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F4F85F5-B7AD-45B3-A348-E5279D4E6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E58D4C-8A0A-4C44-AD55-5960ED88D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64AB20-5AC6-46CB-A8A5-077F10E6E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3B4D1-472E-4457-A6E9-214E9A4ED5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03718186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03346F-C003-41FD-8AAA-A1EEBF1CC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C59DDFA-18E1-4F2E-AABE-10532327C6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A4D964-5D0F-4BE7-9229-7FB334979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1B01614-DD74-40EF-98E7-BCAC24192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7CE32AC-E1CB-41C9-93A8-12E30CDF9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17142DB-9D52-4773-9EFA-2D0D7ABB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B7000-4F42-481A-A04E-9A0E6A09104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75912134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D9A4E8-6A9A-43AD-8B49-CB7C1F0C4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2C125E-E771-4409-9205-AC761C30B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754A374-4BCE-4BBD-8954-7B39A38F9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242CE33-E2C2-4E8F-B5FE-2E44BB52CF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9966A4C-8F38-4009-9073-4AD9DD880A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B0480C1-2747-4AB0-B6BC-660350E1A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EBC2177-FDE8-4CE2-83A5-900C72CE5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F2C0D2E-D5D4-4203-9ABA-AB9646DAD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A25E7-F6E9-4D0F-972A-0CD1BF059DC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30830089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146D1A-6541-44D1-939D-1A1247EF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A88C8D0-F580-4F05-BD9A-FE2487D69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9D36F4C-FB50-4DEB-B4CB-D7A23489B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D5F6096-D02E-405D-9FAF-33B9D9028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1AD9-28C8-4D0C-89A5-19FE04CFFBD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63031867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4DDB87-611A-4CBD-AC41-57431F9BC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8012603-E8A2-44FF-A3A2-E341EDC31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19E2EF3-A5BA-459B-BC77-8508B9340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6C30E-2411-4CFA-B50F-9397DC31546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28930260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E218C8-8826-4050-8F43-0B5EEF6D3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3C69277-9AD2-4BFA-8B5B-A02A46670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C481B10-C58D-47E2-BA59-6F8C6FAD2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9A7BD28-5530-44E2-8B8E-675A50D01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B5DBDD3-4F1F-4710-AD16-EE70916A3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06A1EE8-BEB1-4093-B56D-2B555B34F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1976A-0FB3-44AF-81E7-0BBEE99F860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43540315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A7AD3A-87A2-4C07-93FF-2C1838892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3C3DE5F-B179-4DB6-AEC2-70867210D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9348E87-9732-4C8D-98E7-4F4173C97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D234241-74B9-4705-9855-4B89FBBC2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A058752-6CB9-441E-B9B5-2E172DD87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35DDBC1-4134-4B91-A7A8-CD012E06C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B573C-883F-4ECE-8B78-8A14138590C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03638167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>
            <a:extLst>
              <a:ext uri="{FF2B5EF4-FFF2-40B4-BE49-F238E27FC236}">
                <a16:creationId xmlns:a16="http://schemas.microsoft.com/office/drawing/2014/main" xmlns="" id="{2340788C-6F89-4446-8D43-7C5C066195F2}"/>
              </a:ext>
            </a:extLst>
          </p:cNvPr>
          <p:cNvSpPr>
            <a:spLocks/>
          </p:cNvSpPr>
          <p:nvPr/>
        </p:nvSpPr>
        <p:spPr bwMode="gray">
          <a:xfrm>
            <a:off x="7658100" y="0"/>
            <a:ext cx="1104900" cy="6848475"/>
          </a:xfrm>
          <a:custGeom>
            <a:avLst/>
            <a:gdLst>
              <a:gd name="T0" fmla="*/ 312 w 696"/>
              <a:gd name="T1" fmla="*/ 0 h 4314"/>
              <a:gd name="T2" fmla="*/ 528 w 696"/>
              <a:gd name="T3" fmla="*/ 444 h 4314"/>
              <a:gd name="T4" fmla="*/ 696 w 696"/>
              <a:gd name="T5" fmla="*/ 960 h 4314"/>
              <a:gd name="T6" fmla="*/ 426 w 696"/>
              <a:gd name="T7" fmla="*/ 4314 h 4314"/>
              <a:gd name="T8" fmla="*/ 108 w 696"/>
              <a:gd name="T9" fmla="*/ 4314 h 4314"/>
              <a:gd name="T10" fmla="*/ 648 w 696"/>
              <a:gd name="T11" fmla="*/ 960 h 4314"/>
              <a:gd name="T12" fmla="*/ 456 w 696"/>
              <a:gd name="T13" fmla="*/ 432 h 4314"/>
              <a:gd name="T14" fmla="*/ 0 w 696"/>
              <a:gd name="T15" fmla="*/ 0 h 4314"/>
              <a:gd name="T16" fmla="*/ 312 w 696"/>
              <a:gd name="T17" fmla="*/ 0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6" h="4314">
                <a:moveTo>
                  <a:pt x="312" y="0"/>
                </a:moveTo>
                <a:lnTo>
                  <a:pt x="528" y="444"/>
                </a:lnTo>
                <a:lnTo>
                  <a:pt x="696" y="960"/>
                </a:lnTo>
                <a:lnTo>
                  <a:pt x="426" y="4314"/>
                </a:lnTo>
                <a:lnTo>
                  <a:pt x="108" y="4314"/>
                </a:lnTo>
                <a:lnTo>
                  <a:pt x="648" y="960"/>
                </a:lnTo>
                <a:lnTo>
                  <a:pt x="456" y="432"/>
                </a:lnTo>
                <a:lnTo>
                  <a:pt x="0" y="0"/>
                </a:lnTo>
                <a:lnTo>
                  <a:pt x="312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xmlns="" id="{CD6E75F3-863C-42F6-8AAB-C0C81223DBED}"/>
              </a:ext>
            </a:extLst>
          </p:cNvPr>
          <p:cNvSpPr>
            <a:spLocks/>
          </p:cNvSpPr>
          <p:nvPr/>
        </p:nvSpPr>
        <p:spPr bwMode="gray">
          <a:xfrm>
            <a:off x="1066800" y="0"/>
            <a:ext cx="7543800" cy="6858000"/>
          </a:xfrm>
          <a:custGeom>
            <a:avLst/>
            <a:gdLst>
              <a:gd name="T0" fmla="*/ 0 w 4752"/>
              <a:gd name="T1" fmla="*/ 0 h 4320"/>
              <a:gd name="T2" fmla="*/ 1536 w 4752"/>
              <a:gd name="T3" fmla="*/ 0 h 4320"/>
              <a:gd name="T4" fmla="*/ 4590 w 4752"/>
              <a:gd name="T5" fmla="*/ 450 h 4320"/>
              <a:gd name="T6" fmla="*/ 4752 w 4752"/>
              <a:gd name="T7" fmla="*/ 972 h 4320"/>
              <a:gd name="T8" fmla="*/ 3600 w 4752"/>
              <a:gd name="T9" fmla="*/ 4320 h 4320"/>
              <a:gd name="T10" fmla="*/ 3312 w 4752"/>
              <a:gd name="T11" fmla="*/ 4320 h 4320"/>
              <a:gd name="T12" fmla="*/ 4712 w 4752"/>
              <a:gd name="T13" fmla="*/ 994 h 4320"/>
              <a:gd name="T14" fmla="*/ 4518 w 4752"/>
              <a:gd name="T15" fmla="*/ 524 h 4320"/>
              <a:gd name="T16" fmla="*/ 0 w 4752"/>
              <a:gd name="T17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52" h="4320">
                <a:moveTo>
                  <a:pt x="0" y="0"/>
                </a:moveTo>
                <a:lnTo>
                  <a:pt x="1536" y="0"/>
                </a:lnTo>
                <a:lnTo>
                  <a:pt x="4590" y="450"/>
                </a:lnTo>
                <a:lnTo>
                  <a:pt x="4752" y="972"/>
                </a:lnTo>
                <a:lnTo>
                  <a:pt x="3600" y="4320"/>
                </a:lnTo>
                <a:lnTo>
                  <a:pt x="3312" y="4320"/>
                </a:lnTo>
                <a:lnTo>
                  <a:pt x="4712" y="994"/>
                </a:lnTo>
                <a:lnTo>
                  <a:pt x="451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5" name="Freeform 11">
            <a:extLst>
              <a:ext uri="{FF2B5EF4-FFF2-40B4-BE49-F238E27FC236}">
                <a16:creationId xmlns:a16="http://schemas.microsoft.com/office/drawing/2014/main" xmlns="" id="{94C315C4-7F88-4FBD-A5F3-49BAFF174446}"/>
              </a:ext>
            </a:extLst>
          </p:cNvPr>
          <p:cNvSpPr>
            <a:spLocks/>
          </p:cNvSpPr>
          <p:nvPr/>
        </p:nvSpPr>
        <p:spPr bwMode="gray">
          <a:xfrm>
            <a:off x="5486400" y="1657350"/>
            <a:ext cx="2990850" cy="5200650"/>
          </a:xfrm>
          <a:custGeom>
            <a:avLst/>
            <a:gdLst>
              <a:gd name="T0" fmla="*/ 384 w 1884"/>
              <a:gd name="T1" fmla="*/ 3276 h 3276"/>
              <a:gd name="T2" fmla="*/ 1884 w 1884"/>
              <a:gd name="T3" fmla="*/ 0 h 3276"/>
              <a:gd name="T4" fmla="*/ 0 w 1884"/>
              <a:gd name="T5" fmla="*/ 3276 h 3276"/>
              <a:gd name="T6" fmla="*/ 384 w 1884"/>
              <a:gd name="T7" fmla="*/ 3276 h 3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4" h="3276">
                <a:moveTo>
                  <a:pt x="384" y="3276"/>
                </a:moveTo>
                <a:lnTo>
                  <a:pt x="1884" y="0"/>
                </a:lnTo>
                <a:lnTo>
                  <a:pt x="0" y="3276"/>
                </a:lnTo>
                <a:lnTo>
                  <a:pt x="384" y="3276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6" name="Freeform 12">
            <a:extLst>
              <a:ext uri="{FF2B5EF4-FFF2-40B4-BE49-F238E27FC236}">
                <a16:creationId xmlns:a16="http://schemas.microsoft.com/office/drawing/2014/main" xmlns="" id="{8397F4D6-E6F0-4CC0-8419-42CF744E75F1}"/>
              </a:ext>
            </a:extLst>
          </p:cNvPr>
          <p:cNvSpPr>
            <a:spLocks/>
          </p:cNvSpPr>
          <p:nvPr/>
        </p:nvSpPr>
        <p:spPr bwMode="gray">
          <a:xfrm>
            <a:off x="3429000" y="0"/>
            <a:ext cx="5172075" cy="6858000"/>
          </a:xfrm>
          <a:custGeom>
            <a:avLst/>
            <a:gdLst>
              <a:gd name="T0" fmla="*/ 0 w 3258"/>
              <a:gd name="T1" fmla="*/ 0 h 4320"/>
              <a:gd name="T2" fmla="*/ 3082 w 3258"/>
              <a:gd name="T3" fmla="*/ 475 h 4320"/>
              <a:gd name="T4" fmla="*/ 3210 w 3258"/>
              <a:gd name="T5" fmla="*/ 936 h 4320"/>
              <a:gd name="T6" fmla="*/ 1728 w 3258"/>
              <a:gd name="T7" fmla="*/ 4320 h 4320"/>
              <a:gd name="T8" fmla="*/ 1872 w 3258"/>
              <a:gd name="T9" fmla="*/ 4320 h 4320"/>
              <a:gd name="T10" fmla="*/ 3258 w 3258"/>
              <a:gd name="T11" fmla="*/ 912 h 4320"/>
              <a:gd name="T12" fmla="*/ 3120 w 3258"/>
              <a:gd name="T13" fmla="*/ 432 h 4320"/>
              <a:gd name="T14" fmla="*/ 1296 w 3258"/>
              <a:gd name="T15" fmla="*/ 0 h 4320"/>
              <a:gd name="T16" fmla="*/ 0 w 3258"/>
              <a:gd name="T17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58" h="4320">
                <a:moveTo>
                  <a:pt x="0" y="0"/>
                </a:moveTo>
                <a:lnTo>
                  <a:pt x="3082" y="475"/>
                </a:lnTo>
                <a:lnTo>
                  <a:pt x="3210" y="936"/>
                </a:lnTo>
                <a:lnTo>
                  <a:pt x="1728" y="4320"/>
                </a:lnTo>
                <a:lnTo>
                  <a:pt x="1872" y="4320"/>
                </a:lnTo>
                <a:lnTo>
                  <a:pt x="3258" y="912"/>
                </a:lnTo>
                <a:lnTo>
                  <a:pt x="3120" y="432"/>
                </a:lnTo>
                <a:lnTo>
                  <a:pt x="1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8" name="Freeform 14">
            <a:extLst>
              <a:ext uri="{FF2B5EF4-FFF2-40B4-BE49-F238E27FC236}">
                <a16:creationId xmlns:a16="http://schemas.microsoft.com/office/drawing/2014/main" xmlns="" id="{A32B023B-9F5C-47EF-9ACC-3A9D37A3D2BC}"/>
              </a:ext>
            </a:extLst>
          </p:cNvPr>
          <p:cNvSpPr>
            <a:spLocks/>
          </p:cNvSpPr>
          <p:nvPr/>
        </p:nvSpPr>
        <p:spPr bwMode="gray">
          <a:xfrm>
            <a:off x="8382000" y="0"/>
            <a:ext cx="762000" cy="1143000"/>
          </a:xfrm>
          <a:custGeom>
            <a:avLst/>
            <a:gdLst>
              <a:gd name="T0" fmla="*/ 48 w 480"/>
              <a:gd name="T1" fmla="*/ 0 h 720"/>
              <a:gd name="T2" fmla="*/ 0 w 480"/>
              <a:gd name="T3" fmla="*/ 96 h 720"/>
              <a:gd name="T4" fmla="*/ 354 w 480"/>
              <a:gd name="T5" fmla="*/ 690 h 720"/>
              <a:gd name="T6" fmla="*/ 480 w 480"/>
              <a:gd name="T7" fmla="*/ 720 h 720"/>
              <a:gd name="T8" fmla="*/ 480 w 480"/>
              <a:gd name="T9" fmla="*/ 576 h 720"/>
              <a:gd name="T10" fmla="*/ 48 w 480"/>
              <a:gd name="T11" fmla="*/ 96 h 720"/>
              <a:gd name="T12" fmla="*/ 89 w 480"/>
              <a:gd name="T13" fmla="*/ 0 h 720"/>
              <a:gd name="T14" fmla="*/ 48 w 480"/>
              <a:gd name="T1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720">
                <a:moveTo>
                  <a:pt x="48" y="0"/>
                </a:moveTo>
                <a:lnTo>
                  <a:pt x="0" y="96"/>
                </a:lnTo>
                <a:lnTo>
                  <a:pt x="354" y="690"/>
                </a:lnTo>
                <a:lnTo>
                  <a:pt x="480" y="720"/>
                </a:lnTo>
                <a:lnTo>
                  <a:pt x="480" y="576"/>
                </a:lnTo>
                <a:lnTo>
                  <a:pt x="48" y="96"/>
                </a:lnTo>
                <a:lnTo>
                  <a:pt x="8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9" name="Freeform 15">
            <a:extLst>
              <a:ext uri="{FF2B5EF4-FFF2-40B4-BE49-F238E27FC236}">
                <a16:creationId xmlns:a16="http://schemas.microsoft.com/office/drawing/2014/main" xmlns="" id="{171C725C-8E8A-406C-9830-A008A18F0C16}"/>
              </a:ext>
            </a:extLst>
          </p:cNvPr>
          <p:cNvSpPr>
            <a:spLocks/>
          </p:cNvSpPr>
          <p:nvPr/>
        </p:nvSpPr>
        <p:spPr bwMode="gray">
          <a:xfrm>
            <a:off x="8610600" y="228600"/>
            <a:ext cx="533400" cy="533400"/>
          </a:xfrm>
          <a:custGeom>
            <a:avLst/>
            <a:gdLst>
              <a:gd name="T0" fmla="*/ 336 w 336"/>
              <a:gd name="T1" fmla="*/ 336 h 336"/>
              <a:gd name="T2" fmla="*/ 0 w 336"/>
              <a:gd name="T3" fmla="*/ 0 h 336"/>
              <a:gd name="T4" fmla="*/ 336 w 336"/>
              <a:gd name="T5" fmla="*/ 240 h 336"/>
              <a:gd name="T6" fmla="*/ 336 w 336"/>
              <a:gd name="T7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" h="336">
                <a:moveTo>
                  <a:pt x="336" y="336"/>
                </a:moveTo>
                <a:lnTo>
                  <a:pt x="0" y="0"/>
                </a:lnTo>
                <a:lnTo>
                  <a:pt x="336" y="240"/>
                </a:lnTo>
                <a:lnTo>
                  <a:pt x="336" y="3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73" name="Group 49">
            <a:extLst>
              <a:ext uri="{FF2B5EF4-FFF2-40B4-BE49-F238E27FC236}">
                <a16:creationId xmlns:a16="http://schemas.microsoft.com/office/drawing/2014/main" xmlns="" id="{19D7F090-B2BE-4040-9A84-439159C7603D}"/>
              </a:ext>
            </a:extLst>
          </p:cNvPr>
          <p:cNvGrpSpPr>
            <a:grpSpLocks/>
          </p:cNvGrpSpPr>
          <p:nvPr/>
        </p:nvGrpSpPr>
        <p:grpSpPr bwMode="auto">
          <a:xfrm>
            <a:off x="5562600" y="0"/>
            <a:ext cx="3267075" cy="6858000"/>
            <a:chOff x="3504" y="0"/>
            <a:chExt cx="2058" cy="4320"/>
          </a:xfrm>
        </p:grpSpPr>
        <p:sp>
          <p:nvSpPr>
            <p:cNvPr id="1037" name="Freeform 13">
              <a:extLst>
                <a:ext uri="{FF2B5EF4-FFF2-40B4-BE49-F238E27FC236}">
                  <a16:creationId xmlns:a16="http://schemas.microsoft.com/office/drawing/2014/main" xmlns="" id="{9AFC42EE-60D8-4403-BC60-432CE9FAA206}"/>
                </a:ext>
              </a:extLst>
            </p:cNvPr>
            <p:cNvSpPr>
              <a:spLocks/>
            </p:cNvSpPr>
            <p:nvPr userDrawn="1"/>
          </p:nvSpPr>
          <p:spPr bwMode="gray">
            <a:xfrm>
              <a:off x="3504" y="0"/>
              <a:ext cx="2058" cy="4320"/>
            </a:xfrm>
            <a:custGeom>
              <a:avLst/>
              <a:gdLst>
                <a:gd name="T0" fmla="*/ 0 w 2058"/>
                <a:gd name="T1" fmla="*/ 0 h 4320"/>
                <a:gd name="T2" fmla="*/ 1056 w 2058"/>
                <a:gd name="T3" fmla="*/ 0 h 4320"/>
                <a:gd name="T4" fmla="*/ 1854 w 2058"/>
                <a:gd name="T5" fmla="*/ 402 h 4320"/>
                <a:gd name="T6" fmla="*/ 2058 w 2058"/>
                <a:gd name="T7" fmla="*/ 972 h 4320"/>
                <a:gd name="T8" fmla="*/ 1296 w 2058"/>
                <a:gd name="T9" fmla="*/ 4320 h 4320"/>
                <a:gd name="T10" fmla="*/ 720 w 2058"/>
                <a:gd name="T11" fmla="*/ 4320 h 4320"/>
                <a:gd name="T12" fmla="*/ 1920 w 2058"/>
                <a:gd name="T13" fmla="*/ 912 h 4320"/>
                <a:gd name="T14" fmla="*/ 1776 w 2058"/>
                <a:gd name="T15" fmla="*/ 432 h 4320"/>
                <a:gd name="T16" fmla="*/ 0 w 2058"/>
                <a:gd name="T1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8" h="4320">
                  <a:moveTo>
                    <a:pt x="0" y="0"/>
                  </a:moveTo>
                  <a:lnTo>
                    <a:pt x="1056" y="0"/>
                  </a:lnTo>
                  <a:lnTo>
                    <a:pt x="1854" y="402"/>
                  </a:lnTo>
                  <a:lnTo>
                    <a:pt x="2058" y="972"/>
                  </a:lnTo>
                  <a:lnTo>
                    <a:pt x="1296" y="4320"/>
                  </a:lnTo>
                  <a:lnTo>
                    <a:pt x="720" y="4320"/>
                  </a:lnTo>
                  <a:lnTo>
                    <a:pt x="1920" y="912"/>
                  </a:lnTo>
                  <a:lnTo>
                    <a:pt x="17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>
              <a:extLst>
                <a:ext uri="{FF2B5EF4-FFF2-40B4-BE49-F238E27FC236}">
                  <a16:creationId xmlns:a16="http://schemas.microsoft.com/office/drawing/2014/main" xmlns="" id="{3A31A2EF-AD86-4B82-AAFE-70D53F8B014B}"/>
                </a:ext>
              </a:extLst>
            </p:cNvPr>
            <p:cNvSpPr>
              <a:spLocks/>
            </p:cNvSpPr>
            <p:nvPr userDrawn="1"/>
          </p:nvSpPr>
          <p:spPr bwMode="gray">
            <a:xfrm>
              <a:off x="4217" y="1056"/>
              <a:ext cx="1152" cy="3264"/>
            </a:xfrm>
            <a:custGeom>
              <a:avLst/>
              <a:gdLst>
                <a:gd name="T0" fmla="*/ 0 w 1152"/>
                <a:gd name="T1" fmla="*/ 3264 h 3264"/>
                <a:gd name="T2" fmla="*/ 1152 w 1152"/>
                <a:gd name="T3" fmla="*/ 0 h 3264"/>
                <a:gd name="T4" fmla="*/ 96 w 1152"/>
                <a:gd name="T5" fmla="*/ 3264 h 3264"/>
                <a:gd name="T6" fmla="*/ 0 w 1152"/>
                <a:gd name="T7" fmla="*/ 3264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3264">
                  <a:moveTo>
                    <a:pt x="0" y="3264"/>
                  </a:moveTo>
                  <a:lnTo>
                    <a:pt x="1152" y="0"/>
                  </a:lnTo>
                  <a:lnTo>
                    <a:pt x="96" y="3264"/>
                  </a:lnTo>
                  <a:lnTo>
                    <a:pt x="0" y="3264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46" name="Group 22">
            <a:extLst>
              <a:ext uri="{FF2B5EF4-FFF2-40B4-BE49-F238E27FC236}">
                <a16:creationId xmlns:a16="http://schemas.microsoft.com/office/drawing/2014/main" xmlns="" id="{2951A17A-9D3F-46F5-9AC5-B148808B36D1}"/>
              </a:ext>
            </a:extLst>
          </p:cNvPr>
          <p:cNvGrpSpPr>
            <a:grpSpLocks/>
          </p:cNvGrpSpPr>
          <p:nvPr/>
        </p:nvGrpSpPr>
        <p:grpSpPr bwMode="auto">
          <a:xfrm>
            <a:off x="142875" y="765175"/>
            <a:ext cx="8858250" cy="5943600"/>
            <a:chOff x="90" y="480"/>
            <a:chExt cx="5580" cy="3744"/>
          </a:xfrm>
        </p:grpSpPr>
        <p:sp>
          <p:nvSpPr>
            <p:cNvPr id="1040" name="Rectangle 16">
              <a:extLst>
                <a:ext uri="{FF2B5EF4-FFF2-40B4-BE49-F238E27FC236}">
                  <a16:creationId xmlns:a16="http://schemas.microsoft.com/office/drawing/2014/main" xmlns="" id="{ED4AA8D2-FA81-4DDA-96E2-AA36A356ADE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>
              <a:extLst>
                <a:ext uri="{FF2B5EF4-FFF2-40B4-BE49-F238E27FC236}">
                  <a16:creationId xmlns:a16="http://schemas.microsoft.com/office/drawing/2014/main" xmlns="" id="{4D08EA80-FC56-4687-961B-10E4F6D28DD4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42" name="Rectangle 18">
            <a:extLst>
              <a:ext uri="{FF2B5EF4-FFF2-40B4-BE49-F238E27FC236}">
                <a16:creationId xmlns:a16="http://schemas.microsoft.com/office/drawing/2014/main" xmlns="" id="{DD6F8E98-C28A-4851-BC6C-1A7A7B8BD283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1000" y="676275"/>
            <a:ext cx="62484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43" name="Picture 19" descr="2">
            <a:extLst>
              <a:ext uri="{FF2B5EF4-FFF2-40B4-BE49-F238E27FC236}">
                <a16:creationId xmlns:a16="http://schemas.microsoft.com/office/drawing/2014/main" xmlns="" id="{0C014973-DE50-4CE4-8792-DC87BCC39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00063" y="577850"/>
            <a:ext cx="371475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B16BAC10-CB80-4ED5-A9FB-3F794896EC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651AA3A3-6C33-4062-BB9F-812171662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6D7B03C6-FA63-44D8-AEB6-841838C49E8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83325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8B5101DC-E742-4819-9230-66BD887D122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83325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2659917E-FD6F-4C6E-9242-4DF1A222823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83325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21F71DF-B13D-42A7-BFCD-9A6723BB2758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4.png"/><Relationship Id="rId4" Type="http://schemas.openxmlformats.org/officeDocument/2006/relationships/package" Target="../embeddings/_________Microsoft_Office_Word2.docx"/><Relationship Id="rId9" Type="http://schemas.openxmlformats.org/officeDocument/2006/relationships/image" Target="../media/image9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9.jpeg"/><Relationship Id="rId5" Type="http://schemas.microsoft.com/office/2007/relationships/hdphoto" Target="../media/hdphoto3.wdp"/><Relationship Id="rId4" Type="http://schemas.openxmlformats.org/officeDocument/2006/relationships/image" Target="../media/image10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13" Type="http://schemas.openxmlformats.org/officeDocument/2006/relationships/image" Target="../media/image125.jpeg"/><Relationship Id="rId3" Type="http://schemas.openxmlformats.org/officeDocument/2006/relationships/image" Target="../media/image115.png"/><Relationship Id="rId7" Type="http://schemas.openxmlformats.org/officeDocument/2006/relationships/image" Target="../media/image119.jpeg"/><Relationship Id="rId12" Type="http://schemas.openxmlformats.org/officeDocument/2006/relationships/image" Target="../media/image124.jpeg"/><Relationship Id="rId2" Type="http://schemas.openxmlformats.org/officeDocument/2006/relationships/image" Target="../media/image114.png"/><Relationship Id="rId16" Type="http://schemas.openxmlformats.org/officeDocument/2006/relationships/image" Target="../media/image1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jpeg"/><Relationship Id="rId11" Type="http://schemas.openxmlformats.org/officeDocument/2006/relationships/image" Target="../media/image123.jpeg"/><Relationship Id="rId5" Type="http://schemas.openxmlformats.org/officeDocument/2006/relationships/image" Target="../media/image117.jpeg"/><Relationship Id="rId15" Type="http://schemas.openxmlformats.org/officeDocument/2006/relationships/image" Target="../media/image127.png"/><Relationship Id="rId10" Type="http://schemas.openxmlformats.org/officeDocument/2006/relationships/image" Target="../media/image122.jpeg"/><Relationship Id="rId4" Type="http://schemas.openxmlformats.org/officeDocument/2006/relationships/image" Target="../media/image116.jpeg"/><Relationship Id="rId9" Type="http://schemas.openxmlformats.org/officeDocument/2006/relationships/image" Target="../media/image121.jpeg"/><Relationship Id="rId14" Type="http://schemas.openxmlformats.org/officeDocument/2006/relationships/image" Target="../media/image1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jpe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20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pn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4.jpeg"/><Relationship Id="rId12" Type="http://schemas.openxmlformats.org/officeDocument/2006/relationships/image" Target="../media/image74.jpeg"/><Relationship Id="rId2" Type="http://schemas.openxmlformats.org/officeDocument/2006/relationships/diagramData" Target="../diagrams/data1.xml"/><Relationship Id="rId16" Type="http://schemas.openxmlformats.org/officeDocument/2006/relationships/image" Target="../media/image78.jpeg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openxmlformats.org/officeDocument/2006/relationships/image" Target="../media/image73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7.jpeg"/><Relationship Id="rId10" Type="http://schemas.openxmlformats.org/officeDocument/2006/relationships/image" Target="../media/image7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1.jpeg"/><Relationship Id="rId14" Type="http://schemas.openxmlformats.org/officeDocument/2006/relationships/image" Target="../media/image7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J:\DCIM\101MSDCF\DSC00032.JPG">
            <a:extLst>
              <a:ext uri="{FF2B5EF4-FFF2-40B4-BE49-F238E27FC236}">
                <a16:creationId xmlns:a16="http://schemas.microsoft.com/office/drawing/2014/main" xmlns="" id="{2B3E0777-505D-4A42-8F29-81C8E3367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992167" y="1948480"/>
            <a:ext cx="5083337" cy="2488631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5992048-751D-40ED-8F22-FFFD196FCA59}"/>
              </a:ext>
            </a:extLst>
          </p:cNvPr>
          <p:cNvSpPr/>
          <p:nvPr/>
        </p:nvSpPr>
        <p:spPr>
          <a:xfrm>
            <a:off x="539553" y="4725144"/>
            <a:ext cx="8136904" cy="1323439"/>
          </a:xfrm>
          <a:prstGeom prst="rect">
            <a:avLst/>
          </a:prstGeom>
          <a:ln w="28575">
            <a:solidFill>
              <a:srgbClr val="FF7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000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 </a:t>
            </a:r>
            <a:r>
              <a:rPr lang="ru-RU" sz="2000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Тема:</a:t>
            </a:r>
          </a:p>
          <a:p>
            <a:pPr algn="ctr" eaLnBrk="0" hangingPunct="0">
              <a:defRPr/>
            </a:pPr>
            <a:r>
              <a:rPr lang="ru-RU" sz="2000" b="1" cap="all" dirty="0" smtClean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Организация деятельности по противодействию терроризму и профилактика распространения идеологии экстремизма </a:t>
            </a:r>
            <a:endParaRPr lang="ru-RU" sz="2000" b="1" cap="all" dirty="0">
              <a:ln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517933D-A951-4958-8C61-186F42F4438F}"/>
              </a:ext>
            </a:extLst>
          </p:cNvPr>
          <p:cNvSpPr/>
          <p:nvPr/>
        </p:nvSpPr>
        <p:spPr>
          <a:xfrm>
            <a:off x="992167" y="921783"/>
            <a:ext cx="6984776" cy="738664"/>
          </a:xfrm>
          <a:prstGeom prst="rect">
            <a:avLst/>
          </a:prstGeom>
          <a:ln w="28575">
            <a:solidFill>
              <a:srgbClr val="FF7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1400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Муниципальное   бюджетное общеобразовательное учреждение </a:t>
            </a:r>
          </a:p>
          <a:p>
            <a:pPr algn="ctr" eaLnBrk="0" hangingPunct="0">
              <a:defRPr/>
            </a:pPr>
            <a:r>
              <a:rPr lang="ru-RU" sz="1400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«Средняя школа №14»</a:t>
            </a:r>
          </a:p>
          <a:p>
            <a:pPr algn="ctr" eaLnBrk="0" hangingPunct="0">
              <a:defRPr/>
            </a:pPr>
            <a:r>
              <a:rPr lang="ru-RU" sz="1400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ial" pitchFamily="34" charset="0"/>
              </a:rPr>
              <a:t>г. Арзамаса Нижегородской области</a:t>
            </a:r>
          </a:p>
        </p:txBody>
      </p:sp>
      <p:pic>
        <p:nvPicPr>
          <p:cNvPr id="12" name="Рисунок 1" descr="E:\школа 20\2008 (10).jpg">
            <a:extLst>
              <a:ext uri="{FF2B5EF4-FFF2-40B4-BE49-F238E27FC236}">
                <a16:creationId xmlns:a16="http://schemas.microsoft.com/office/drawing/2014/main" xmlns="" id="{54EEA6CA-080B-4872-ABB9-CCC42016E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2077"/>
          <a:stretch>
            <a:fillRect/>
          </a:stretch>
        </p:blipFill>
        <p:spPr bwMode="auto">
          <a:xfrm>
            <a:off x="7668344" y="1415474"/>
            <a:ext cx="827330" cy="849624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6156176" y="3933056"/>
            <a:ext cx="26642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 smtClean="0"/>
              <a:t>Преподаватель – организатор ОБЖ </a:t>
            </a:r>
          </a:p>
          <a:p>
            <a:pPr algn="r"/>
            <a:r>
              <a:rPr lang="ru-RU" sz="1100" b="1" dirty="0" smtClean="0"/>
              <a:t>1 квалификационной категории </a:t>
            </a:r>
          </a:p>
          <a:p>
            <a:pPr algn="r"/>
            <a:r>
              <a:rPr lang="ru-RU" sz="1100" b="1" dirty="0" smtClean="0"/>
              <a:t>А.А.Фролов</a:t>
            </a:r>
            <a:endParaRPr lang="ru-RU" sz="11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0108"/>
            <a:ext cx="5778428" cy="1882438"/>
          </a:xfrm>
        </p:spPr>
        <p:txBody>
          <a:bodyPr/>
          <a:lstStyle/>
          <a:p>
            <a:pPr lvl="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Установлена автоматическая   пожарная сигнализация 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Разработаны, согласованы и утверждены планы эвакуации из здания школы в случае пожара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Имеется информационный стенд   по пожарной безопасности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С работниками школы не реже 2-х раз в год проводятся инструктажи о пожарной безопасности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F5C528-6294-4361-884E-F2A5E190BBB1}"/>
              </a:ext>
            </a:extLst>
          </p:cNvPr>
          <p:cNvSpPr txBox="1"/>
          <p:nvPr/>
        </p:nvSpPr>
        <p:spPr>
          <a:xfrm>
            <a:off x="971600" y="404664"/>
            <a:ext cx="5328592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ctr">
              <a:buClr>
                <a:srgbClr val="FF7F00"/>
              </a:buClr>
            </a:pPr>
            <a: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7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Пожарная безопасность </a:t>
            </a:r>
            <a:r>
              <a:rPr lang="ru-RU" sz="3200" b="1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13" name="Рисунок 12" descr="pojar_signal.jpg">
            <a:extLst>
              <a:ext uri="{FF2B5EF4-FFF2-40B4-BE49-F238E27FC236}">
                <a16:creationId xmlns:a16="http://schemas.microsoft.com/office/drawing/2014/main" xmlns="" id="{2FFFDC27-1A2B-4BC1-9852-2918264C46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0000"/>
          </a:blip>
          <a:stretch>
            <a:fillRect/>
          </a:stretch>
        </p:blipFill>
        <p:spPr>
          <a:xfrm>
            <a:off x="6757870" y="4782564"/>
            <a:ext cx="1720266" cy="1592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xmlns="" id="{1649604E-032C-4B71-825F-4ECCBF17C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8349710"/>
              </p:ext>
            </p:extLst>
          </p:nvPr>
        </p:nvGraphicFramePr>
        <p:xfrm>
          <a:off x="6029948" y="625839"/>
          <a:ext cx="3047485" cy="4106436"/>
        </p:xfrm>
        <a:graphic>
          <a:graphicData uri="http://schemas.openxmlformats.org/presentationml/2006/ole">
            <p:oleObj spid="_x0000_s78859" name="Document" r:id="rId4" imgW="7201617" imgH="10147324" progId="">
              <p:embed/>
            </p:oleObj>
          </a:graphicData>
        </a:graphic>
      </p:graphicFrame>
      <p:pic>
        <p:nvPicPr>
          <p:cNvPr id="15" name="Рисунок 14" descr="600x600.jpg">
            <a:extLst>
              <a:ext uri="{FF2B5EF4-FFF2-40B4-BE49-F238E27FC236}">
                <a16:creationId xmlns:a16="http://schemas.microsoft.com/office/drawing/2014/main" xmlns="" id="{AA3BD12C-EA63-47B5-ACE0-D39D1DD8E8D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8001" t="19550" r="9051" b="20601"/>
          <a:stretch>
            <a:fillRect/>
          </a:stretch>
        </p:blipFill>
        <p:spPr>
          <a:xfrm>
            <a:off x="316052" y="3954142"/>
            <a:ext cx="3355265" cy="242088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пожарник в школе.jpg">
            <a:extLst>
              <a:ext uri="{FF2B5EF4-FFF2-40B4-BE49-F238E27FC236}">
                <a16:creationId xmlns:a16="http://schemas.microsoft.com/office/drawing/2014/main" xmlns="" id="{D5459408-D7C3-42B8-99E4-FE074FF8DA1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4368675"/>
            <a:ext cx="2234645" cy="165435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632770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фото\DSCN3949.jpg">
            <a:extLst>
              <a:ext uri="{FF2B5EF4-FFF2-40B4-BE49-F238E27FC236}">
                <a16:creationId xmlns:a16="http://schemas.microsoft.com/office/drawing/2014/main" xmlns="" id="{5883EEEB-C3A8-41BD-B289-65045D37B9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933056"/>
            <a:ext cx="3452688" cy="2589912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Объект 5">
            <a:extLst>
              <a:ext uri="{FF2B5EF4-FFF2-40B4-BE49-F238E27FC236}">
                <a16:creationId xmlns:a16="http://schemas.microsoft.com/office/drawing/2014/main" xmlns="" id="{2FBA4954-0B99-44D7-A100-668E80E520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9" t="9921" r="16671" b="17938"/>
          <a:stretch/>
        </p:blipFill>
        <p:spPr bwMode="gray">
          <a:xfrm>
            <a:off x="5416642" y="198437"/>
            <a:ext cx="3456385" cy="2589793"/>
          </a:xfrm>
          <a:prstGeom prst="rect">
            <a:avLst/>
          </a:prstGeom>
          <a:ln w="38100" cap="sq">
            <a:solidFill>
              <a:srgbClr val="FF7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Объект 7">
            <a:extLst>
              <a:ext uri="{FF2B5EF4-FFF2-40B4-BE49-F238E27FC236}">
                <a16:creationId xmlns:a16="http://schemas.microsoft.com/office/drawing/2014/main" xmlns="" id="{F0E76BF1-843D-4990-BF88-3E0F3B1060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06" t="14264" r="4611" b="4761"/>
          <a:stretch/>
        </p:blipFill>
        <p:spPr bwMode="gray">
          <a:xfrm>
            <a:off x="5477471" y="4001656"/>
            <a:ext cx="3456384" cy="2452712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F:\Фото ЗОЖ и ГО\DSCN20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32656"/>
            <a:ext cx="3528392" cy="2646699"/>
          </a:xfrm>
          <a:prstGeom prst="rect">
            <a:avLst/>
          </a:prstGeom>
          <a:noFill/>
          <a:ln w="38100">
            <a:solidFill>
              <a:srgbClr val="33CC33"/>
            </a:solidFill>
          </a:ln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F0583F91-E4AA-43FE-B3C9-415CF6D3CA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72" t="14021" r="1935" b="1"/>
          <a:stretch/>
        </p:blipFill>
        <p:spPr>
          <a:xfrm>
            <a:off x="3635896" y="2564904"/>
            <a:ext cx="2652220" cy="1818990"/>
          </a:xfrm>
          <a:prstGeom prst="rect">
            <a:avLst/>
          </a:prstGeom>
          <a:ln w="38100" cap="sq">
            <a:solidFill>
              <a:srgbClr val="FF7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51520" y="2996952"/>
            <a:ext cx="2952328" cy="86409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Встреча с сотрудниками МЧС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2420888"/>
            <a:ext cx="3744416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Конкурс «Юный пожарный»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6216" y="3717032"/>
            <a:ext cx="2007840" cy="40011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Эвакуация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033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0108"/>
            <a:ext cx="5616624" cy="1882438"/>
          </a:xfrm>
        </p:spPr>
        <p:txBody>
          <a:bodyPr/>
          <a:lstStyle/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Паспорт безопасности дорожного движения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План совместных мероприятий с ГИБДД по профилактике дорожно-транспортного травматизма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Создан отряд ЮИДД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ru-RU" sz="2000" dirty="0"/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F5C528-6294-4361-884E-F2A5E190BBB1}"/>
              </a:ext>
            </a:extLst>
          </p:cNvPr>
          <p:cNvSpPr txBox="1"/>
          <p:nvPr/>
        </p:nvSpPr>
        <p:spPr>
          <a:xfrm>
            <a:off x="971600" y="404664"/>
            <a:ext cx="7776864" cy="584775"/>
          </a:xfrm>
          <a:prstGeom prst="rect">
            <a:avLst/>
          </a:prstGeom>
          <a:solidFill>
            <a:srgbClr val="6FB9D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ctr">
              <a:buClr>
                <a:srgbClr val="FF7F00"/>
              </a:buClr>
            </a:pPr>
            <a: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7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Безопасность дорожного движения  </a:t>
            </a:r>
            <a:r>
              <a:rPr lang="ru-RU" sz="3200" b="1" dirty="0">
                <a:solidFill>
                  <a:srgbClr val="FFFFFF"/>
                </a:solidFill>
              </a:rPr>
              <a:t> </a:t>
            </a: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xmlns="" id="{0CCBDEDB-C250-486A-BCDB-1171ABF43B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7977002"/>
              </p:ext>
            </p:extLst>
          </p:nvPr>
        </p:nvGraphicFramePr>
        <p:xfrm>
          <a:off x="107504" y="3150993"/>
          <a:ext cx="3308574" cy="3682770"/>
        </p:xfrm>
        <a:graphic>
          <a:graphicData uri="http://schemas.openxmlformats.org/presentationml/2006/ole">
            <p:oleObj spid="_x0000_s81936" name="Документ" r:id="rId3" imgW="6575891" imgH="7944045" progId="Word.Document.12">
              <p:embed/>
            </p:oleObj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xmlns="" id="{FD453BA8-ABB7-41F5-BC74-A827FA6437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0550460"/>
              </p:ext>
            </p:extLst>
          </p:nvPr>
        </p:nvGraphicFramePr>
        <p:xfrm>
          <a:off x="5148064" y="1124744"/>
          <a:ext cx="4968551" cy="5335131"/>
        </p:xfrm>
        <a:graphic>
          <a:graphicData uri="http://schemas.openxmlformats.org/presentationml/2006/ole">
            <p:oleObj spid="_x0000_s81937" name="Документ" r:id="rId4" imgW="11797000" imgH="9969118" progId="Word.Document.12">
              <p:embed/>
            </p:oleObj>
          </a:graphicData>
        </a:graphic>
      </p:graphicFrame>
      <p:pic>
        <p:nvPicPr>
          <p:cNvPr id="6" name="Picture 3" descr="G:\фото для презентации безопасность\DSCN6847.jpg">
            <a:extLst>
              <a:ext uri="{FF2B5EF4-FFF2-40B4-BE49-F238E27FC236}">
                <a16:creationId xmlns:a16="http://schemas.microsoft.com/office/drawing/2014/main" xmlns="" id="{81971BC0-1495-4EA7-ADB0-F80C733FD3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-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10744" t="-133" r="3796" b="6311"/>
          <a:stretch/>
        </p:blipFill>
        <p:spPr bwMode="auto">
          <a:xfrm>
            <a:off x="3419872" y="2564905"/>
            <a:ext cx="2448272" cy="2016224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EDC5678-0D43-43D4-A67D-74A63D62BAD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09" t="20293"/>
          <a:stretch/>
        </p:blipFill>
        <p:spPr>
          <a:xfrm>
            <a:off x="3416078" y="4739473"/>
            <a:ext cx="2452066" cy="185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88179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DDF8F9-B3B1-4B1A-BA52-CDBA3FC20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xmlns="" id="{E7CB0C2D-C2AC-4693-9A78-4DA4001CA2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429000"/>
            <a:ext cx="4038600" cy="3028950"/>
          </a:xfrm>
          <a:prstGeom prst="rect">
            <a:avLst/>
          </a:prstGeom>
          <a:ln w="38100" cap="sq">
            <a:solidFill>
              <a:srgbClr val="008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Объект 19">
            <a:extLst>
              <a:ext uri="{FF2B5EF4-FFF2-40B4-BE49-F238E27FC236}">
                <a16:creationId xmlns:a16="http://schemas.microsoft.com/office/drawing/2014/main" xmlns="" id="{D7460E96-82FF-4068-BD7B-D3A4F93EE5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7" r="6313" b="7155"/>
          <a:stretch/>
        </p:blipFill>
        <p:spPr>
          <a:xfrm>
            <a:off x="4728223" y="3429000"/>
            <a:ext cx="3882875" cy="303287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1" descr="C:\Documents and Settings\Администратор\Рабочий стол\Проект ПЕРЕКРЕСТОК МБОУ СШ 14\DSCN1146.JPG">
            <a:extLst>
              <a:ext uri="{FF2B5EF4-FFF2-40B4-BE49-F238E27FC236}">
                <a16:creationId xmlns:a16="http://schemas.microsoft.com/office/drawing/2014/main" xmlns="" id="{BBE51F90-07C5-428D-B474-6AADDC751F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530" t="5154"/>
          <a:stretch/>
        </p:blipFill>
        <p:spPr bwMode="auto">
          <a:xfrm>
            <a:off x="467544" y="248412"/>
            <a:ext cx="3999388" cy="2919365"/>
          </a:xfrm>
          <a:prstGeom prst="rect">
            <a:avLst/>
          </a:prstGeom>
          <a:ln w="38100" cap="sq">
            <a:solidFill>
              <a:srgbClr val="FF7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Содержимое 9" descr="DSCN0680.JPG">
            <a:extLst>
              <a:ext uri="{FF2B5EF4-FFF2-40B4-BE49-F238E27FC236}">
                <a16:creationId xmlns:a16="http://schemas.microsoft.com/office/drawing/2014/main" xmlns="" id="{65A3D79C-F224-4E74-B1C4-34DE50DC9075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5" cstate="print"/>
          <a:srcRect l="1309"/>
          <a:stretch/>
        </p:blipFill>
        <p:spPr>
          <a:xfrm>
            <a:off x="4733427" y="219790"/>
            <a:ext cx="3877671" cy="2947988"/>
          </a:xfrm>
          <a:prstGeom prst="rect">
            <a:avLst/>
          </a:prstGeom>
          <a:ln w="38100" cap="sq">
            <a:solidFill>
              <a:srgbClr val="6FB9D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Объект 7">
            <a:extLst>
              <a:ext uri="{FF2B5EF4-FFF2-40B4-BE49-F238E27FC236}">
                <a16:creationId xmlns:a16="http://schemas.microsoft.com/office/drawing/2014/main" xmlns="" id="{08A5CF98-FE96-4C4F-98F4-777177E5AA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gray">
          <a:xfrm>
            <a:off x="3347864" y="2420888"/>
            <a:ext cx="2198754" cy="1649065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36096" y="3284984"/>
            <a:ext cx="2880320" cy="4001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«Безопасное колесо»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116632"/>
            <a:ext cx="4104456" cy="400110"/>
          </a:xfrm>
          <a:prstGeom prst="rect">
            <a:avLst/>
          </a:prstGeom>
          <a:solidFill>
            <a:srgbClr val="FF7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Встреча с инспектором ГИБДД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3356992"/>
            <a:ext cx="2088232" cy="40011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Отряд «ЮИД»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2612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\\Server\обмен\Губина\Смотор строя и песен 136.jpg"/>
          <p:cNvPicPr>
            <a:picLocks noChangeAspect="1" noChangeArrowheads="1"/>
          </p:cNvPicPr>
          <p:nvPr/>
        </p:nvPicPr>
        <p:blipFill>
          <a:blip r:embed="rId2" cstate="print"/>
          <a:srcRect t="15395" r="33771" b="11424"/>
          <a:stretch>
            <a:fillRect/>
          </a:stretch>
        </p:blipFill>
        <p:spPr bwMode="auto">
          <a:xfrm>
            <a:off x="467544" y="4005064"/>
            <a:ext cx="3626402" cy="2664296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F5C528-6294-4361-884E-F2A5E190BBB1}"/>
              </a:ext>
            </a:extLst>
          </p:cNvPr>
          <p:cNvSpPr txBox="1"/>
          <p:nvPr/>
        </p:nvSpPr>
        <p:spPr>
          <a:xfrm>
            <a:off x="971600" y="476672"/>
            <a:ext cx="7416824" cy="584775"/>
          </a:xfrm>
          <a:prstGeom prst="rect">
            <a:avLst/>
          </a:prstGeom>
          <a:solidFill>
            <a:srgbClr val="6FB9D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indent="0" algn="ctr">
              <a:buClr>
                <a:srgbClr val="FF7F00"/>
              </a:buClr>
            </a:pPr>
            <a: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7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  <a:r>
              <a:rPr lang="ru-RU" sz="3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7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Патриотическое воспитание</a:t>
            </a:r>
            <a:endParaRPr lang="ru-RU" sz="3200" b="1" dirty="0">
              <a:solidFill>
                <a:srgbClr val="FFFFFF"/>
              </a:solidFill>
            </a:endParaRPr>
          </a:p>
        </p:txBody>
      </p:sp>
      <p:pic>
        <p:nvPicPr>
          <p:cNvPr id="99330" name="Picture 2" descr="F:\фото для ААФ\DSCN17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456384" cy="259228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pic>
        <p:nvPicPr>
          <p:cNvPr id="99331" name="Picture 3" descr="F:\фото для ААФ\DSCN67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268760"/>
            <a:ext cx="3486414" cy="26152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9333" name="Picture 5" descr="F:\фото для ААФ\DSCN68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05064"/>
            <a:ext cx="3528392" cy="271125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99334" name="Picture 6" descr="F:\фото для ААФ\DSCN1689.jpg"/>
          <p:cNvPicPr>
            <a:picLocks noChangeAspect="1" noChangeArrowheads="1"/>
          </p:cNvPicPr>
          <p:nvPr/>
        </p:nvPicPr>
        <p:blipFill>
          <a:blip r:embed="rId6" cstate="print"/>
          <a:srcRect t="22222" r="19444"/>
          <a:stretch>
            <a:fillRect/>
          </a:stretch>
        </p:blipFill>
        <p:spPr bwMode="auto">
          <a:xfrm>
            <a:off x="3275856" y="2708920"/>
            <a:ext cx="2088232" cy="151216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79512" y="1196752"/>
            <a:ext cx="280831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НШБ «Зарница»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6165304"/>
            <a:ext cx="3600400" cy="40011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Фестиваль военной песни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3429000"/>
            <a:ext cx="2808312" cy="40011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Смотр строя и песни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4005064"/>
            <a:ext cx="3096344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Встреча с ветеранами ВОВ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550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E31734-D379-4151-9BF8-A7577388B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336DC1D-DF85-43FE-B121-67627E0A951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13" y="3573016"/>
            <a:ext cx="4038600" cy="3028950"/>
          </a:xfrm>
          <a:ln w="38100">
            <a:solidFill>
              <a:srgbClr val="FF7F00"/>
            </a:solidFill>
          </a:ln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3B6E12EF-8EE3-4E98-B0D6-AC57D8D2E4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3573016"/>
            <a:ext cx="4038600" cy="3028950"/>
          </a:xfrm>
          <a:ln w="38100">
            <a:solidFill>
              <a:srgbClr val="6FB9D7"/>
            </a:solidFill>
          </a:ln>
        </p:spPr>
      </p:pic>
      <p:pic>
        <p:nvPicPr>
          <p:cNvPr id="9" name="Объект 11">
            <a:extLst>
              <a:ext uri="{FF2B5EF4-FFF2-40B4-BE49-F238E27FC236}">
                <a16:creationId xmlns:a16="http://schemas.microsoft.com/office/drawing/2014/main" xmlns="" id="{B14EE67E-4697-4A0F-87A3-3EE6B648FE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gray">
          <a:xfrm>
            <a:off x="4932040" y="404664"/>
            <a:ext cx="4038600" cy="3028950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13">
            <a:extLst>
              <a:ext uri="{FF2B5EF4-FFF2-40B4-BE49-F238E27FC236}">
                <a16:creationId xmlns:a16="http://schemas.microsoft.com/office/drawing/2014/main" xmlns="" id="{79B8EAF4-5D91-4ADC-AFE1-1DB6F3DA18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gray">
          <a:xfrm>
            <a:off x="453613" y="404664"/>
            <a:ext cx="4038600" cy="302895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87824" y="3068960"/>
            <a:ext cx="3600400" cy="830997"/>
          </a:xfrm>
          <a:prstGeom prst="rect">
            <a:avLst/>
          </a:prstGeom>
          <a:solidFill>
            <a:srgbClr val="FF7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«Несение Почетной вахты на Посту №1»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1963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63B148-7B67-42E4-B41C-DB2AED9A5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725738" cy="82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EDE7F9A-B36B-496E-B4F3-F65CD25919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88024" y="1681163"/>
            <a:ext cx="3728914" cy="823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A1C14B10-CAB4-4E10-ACD1-AFB18A00902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91"/>
          <a:stretch>
            <a:fillRect/>
          </a:stretch>
        </p:blipFill>
        <p:spPr>
          <a:xfrm>
            <a:off x="543717" y="3394075"/>
            <a:ext cx="3868737" cy="2771229"/>
          </a:xfr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4" name="Объект 5">
            <a:extLst>
              <a:ext uri="{FF2B5EF4-FFF2-40B4-BE49-F238E27FC236}">
                <a16:creationId xmlns:a16="http://schemas.microsoft.com/office/drawing/2014/main" xmlns="" id="{D7E3806F-E293-4DC6-9C28-2250EACE4D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92"/>
          <a:stretch/>
        </p:blipFill>
        <p:spPr bwMode="gray">
          <a:xfrm>
            <a:off x="503511" y="509389"/>
            <a:ext cx="3856996" cy="2618147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Объект 7">
            <a:extLst>
              <a:ext uri="{FF2B5EF4-FFF2-40B4-BE49-F238E27FC236}">
                <a16:creationId xmlns:a16="http://schemas.microsoft.com/office/drawing/2014/main" xmlns="" id="{80C80978-B171-4699-86CF-B34569219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27" t="8321" r="11000" b="26297"/>
          <a:stretch/>
        </p:blipFill>
        <p:spPr bwMode="gray">
          <a:xfrm>
            <a:off x="4747387" y="509389"/>
            <a:ext cx="3805411" cy="2618147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F:\фото для ААФ\DSCN68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5" y="3374986"/>
            <a:ext cx="3719854" cy="279031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1520" y="5805264"/>
            <a:ext cx="3312368" cy="738664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«Уборка у мемориального комплекса Неизвестному солдату на Тихвинском кладбище»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2780928"/>
            <a:ext cx="3816424" cy="523220"/>
          </a:xfrm>
          <a:prstGeom prst="rect">
            <a:avLst/>
          </a:prstGeom>
          <a:solidFill>
            <a:srgbClr val="FF7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Несение Почетной вахты и возложение цветов к памятнику Неизвестного солдата 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550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12"/>
          <p:cNvGrpSpPr>
            <a:grpSpLocks/>
          </p:cNvGrpSpPr>
          <p:nvPr/>
        </p:nvGrpSpPr>
        <p:grpSpPr bwMode="auto">
          <a:xfrm>
            <a:off x="0" y="5368925"/>
            <a:ext cx="669925" cy="654050"/>
            <a:chOff x="4027" y="3016"/>
            <a:chExt cx="515" cy="505"/>
          </a:xfrm>
        </p:grpSpPr>
        <p:sp>
          <p:nvSpPr>
            <p:cNvPr id="35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55" name="Picture 514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Group 512"/>
          <p:cNvGrpSpPr>
            <a:grpSpLocks/>
          </p:cNvGrpSpPr>
          <p:nvPr/>
        </p:nvGrpSpPr>
        <p:grpSpPr bwMode="auto">
          <a:xfrm>
            <a:off x="6289675" y="5513388"/>
            <a:ext cx="669925" cy="654050"/>
            <a:chOff x="4027" y="3016"/>
            <a:chExt cx="515" cy="505"/>
          </a:xfrm>
        </p:grpSpPr>
        <p:sp>
          <p:nvSpPr>
            <p:cNvPr id="26113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65" name="Picture 514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515"/>
          <p:cNvGrpSpPr>
            <a:grpSpLocks/>
          </p:cNvGrpSpPr>
          <p:nvPr/>
        </p:nvGrpSpPr>
        <p:grpSpPr bwMode="auto">
          <a:xfrm>
            <a:off x="7572375" y="5181600"/>
            <a:ext cx="349250" cy="339725"/>
            <a:chOff x="4027" y="3016"/>
            <a:chExt cx="515" cy="505"/>
          </a:xfrm>
        </p:grpSpPr>
        <p:sp>
          <p:nvSpPr>
            <p:cNvPr id="26116" name="Oval 516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63" name="Picture 517" descr="sphere_highligh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8" name="Oval 518"/>
          <p:cNvSpPr>
            <a:spLocks noChangeArrowheads="1"/>
          </p:cNvSpPr>
          <p:nvPr/>
        </p:nvSpPr>
        <p:spPr bwMode="gray">
          <a:xfrm>
            <a:off x="4040868" y="1412257"/>
            <a:ext cx="1798638" cy="187325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13000" t="-2000"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120" name="Oval 520"/>
          <p:cNvSpPr>
            <a:spLocks noChangeArrowheads="1"/>
          </p:cNvSpPr>
          <p:nvPr/>
        </p:nvSpPr>
        <p:spPr bwMode="gray">
          <a:xfrm>
            <a:off x="1175657" y="303479"/>
            <a:ext cx="3028208" cy="2344717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l="-12000" t="1000" r="-8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127" name="Oval 527"/>
          <p:cNvSpPr>
            <a:spLocks noChangeArrowheads="1"/>
          </p:cNvSpPr>
          <p:nvPr/>
        </p:nvSpPr>
        <p:spPr bwMode="gray">
          <a:xfrm>
            <a:off x="199181" y="1919845"/>
            <a:ext cx="1344611" cy="1262744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l="5000" t="-34000" r="2000" b="1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128" name="Oval 528"/>
          <p:cNvSpPr>
            <a:spLocks noChangeArrowheads="1"/>
          </p:cNvSpPr>
          <p:nvPr/>
        </p:nvSpPr>
        <p:spPr bwMode="gray">
          <a:xfrm>
            <a:off x="4499992" y="3789040"/>
            <a:ext cx="1944216" cy="1754091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l="-15000" r="1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47" name="Oval 531"/>
          <p:cNvSpPr>
            <a:spLocks noChangeArrowheads="1"/>
          </p:cNvSpPr>
          <p:nvPr/>
        </p:nvSpPr>
        <p:spPr bwMode="auto">
          <a:xfrm>
            <a:off x="5220072" y="5373216"/>
            <a:ext cx="3800475" cy="148478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www.school14.org    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 E-mail: school14info@</a:t>
            </a:r>
            <a:r>
              <a:rPr lang="x-none" sz="180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yandex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.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ru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6" name="Oval 520"/>
          <p:cNvSpPr>
            <a:spLocks noChangeArrowheads="1"/>
          </p:cNvSpPr>
          <p:nvPr/>
        </p:nvSpPr>
        <p:spPr bwMode="gray">
          <a:xfrm>
            <a:off x="0" y="3396344"/>
            <a:ext cx="2060845" cy="2015492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l="-10000" t="-22000" r="-20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520"/>
          <p:cNvSpPr>
            <a:spLocks noChangeArrowheads="1"/>
          </p:cNvSpPr>
          <p:nvPr/>
        </p:nvSpPr>
        <p:spPr bwMode="gray">
          <a:xfrm>
            <a:off x="5609112" y="0"/>
            <a:ext cx="2145475" cy="1998827"/>
          </a:xfrm>
          <a:prstGeom prst="ellipse">
            <a:avLst/>
          </a:prstGeom>
          <a:blipFill dpi="0" rotWithShape="1">
            <a:blip r:embed="rId9" cstate="print"/>
            <a:srcRect/>
            <a:stretch>
              <a:fillRect l="-10000" r="-9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Oval 520"/>
          <p:cNvSpPr>
            <a:spLocks noChangeArrowheads="1"/>
          </p:cNvSpPr>
          <p:nvPr/>
        </p:nvSpPr>
        <p:spPr bwMode="gray">
          <a:xfrm>
            <a:off x="7071311" y="1791393"/>
            <a:ext cx="1823307" cy="1770742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28000" t="-10000" r="-22000" b="-53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7664" y="2492896"/>
            <a:ext cx="2448574" cy="475426"/>
          </a:xfrm>
          <a:prstGeom prst="rect">
            <a:avLst/>
          </a:prstGeom>
          <a:noFill/>
        </p:spPr>
        <p:txBody>
          <a:bodyPr>
            <a:prstTxWarp prst="textInflateBottom">
              <a:avLst/>
            </a:prstTxWarp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вместе!</a:t>
            </a:r>
          </a:p>
        </p:txBody>
      </p:sp>
      <p:sp>
        <p:nvSpPr>
          <p:cNvPr id="38939" name="WordArt 491"/>
          <p:cNvSpPr>
            <a:spLocks noChangeArrowheads="1" noChangeShapeType="1" noTextEdit="1"/>
          </p:cNvSpPr>
          <p:nvPr/>
        </p:nvSpPr>
        <p:spPr bwMode="gray">
          <a:xfrm>
            <a:off x="107504" y="5589240"/>
            <a:ext cx="5332412" cy="93345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2500"/>
                <a:gd name="adj2" fmla="val 0"/>
              </a:avLst>
            </a:prstTxWarp>
          </a:bodyPr>
          <a:lstStyle/>
          <a:p>
            <a:r>
              <a:rPr lang="ru-RU" kern="10" dirty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A265E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prstShdw prst="shdw13" dist="53882" dir="2700000">
                    <a:srgbClr val="000000">
                      <a:alpha val="50000"/>
                    </a:srgbClr>
                  </a:prstShdw>
                </a:effectLst>
                <a:latin typeface="Arial"/>
                <a:cs typeface="Arial"/>
              </a:rPr>
              <a:t>Добро пожаловать !</a:t>
            </a:r>
          </a:p>
        </p:txBody>
      </p:sp>
      <p:pic>
        <p:nvPicPr>
          <p:cNvPr id="21" name="Рисунок 1" descr="E:\школа 20\2008 (10).jpg"/>
          <p:cNvPicPr>
            <a:picLocks noChangeAspect="1" noChangeArrowheads="1"/>
          </p:cNvPicPr>
          <p:nvPr/>
        </p:nvPicPr>
        <p:blipFill>
          <a:blip r:embed="rId11" cstate="print"/>
          <a:srcRect l="2077"/>
          <a:stretch>
            <a:fillRect/>
          </a:stretch>
        </p:blipFill>
        <p:spPr bwMode="auto">
          <a:xfrm>
            <a:off x="237509" y="205957"/>
            <a:ext cx="760020" cy="780500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2" name="Oval 520"/>
          <p:cNvSpPr>
            <a:spLocks noChangeArrowheads="1"/>
          </p:cNvSpPr>
          <p:nvPr/>
        </p:nvSpPr>
        <p:spPr bwMode="gray">
          <a:xfrm>
            <a:off x="2176668" y="3040082"/>
            <a:ext cx="2312205" cy="2280063"/>
          </a:xfrm>
          <a:prstGeom prst="ellipse">
            <a:avLst/>
          </a:prstGeom>
          <a:blipFill dpi="0" rotWithShape="1">
            <a:blip r:embed="rId12" cstate="print"/>
            <a:srcRect/>
            <a:stretch>
              <a:fillRect l="-10000" t="-22000" r="-20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Oval 520"/>
          <p:cNvSpPr>
            <a:spLocks noChangeArrowheads="1"/>
          </p:cNvSpPr>
          <p:nvPr/>
        </p:nvSpPr>
        <p:spPr bwMode="gray">
          <a:xfrm>
            <a:off x="6948264" y="3717032"/>
            <a:ext cx="1757548" cy="1650670"/>
          </a:xfrm>
          <a:prstGeom prst="ellipse">
            <a:avLst/>
          </a:prstGeom>
          <a:blipFill dpi="0" rotWithShape="1">
            <a:blip r:embed="rId13" cstate="print"/>
            <a:srcRect/>
            <a:stretch>
              <a:fillRect l="-31000" t="-21000" r="-44000" b="-33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Oval 520"/>
          <p:cNvSpPr>
            <a:spLocks noChangeArrowheads="1"/>
          </p:cNvSpPr>
          <p:nvPr/>
        </p:nvSpPr>
        <p:spPr bwMode="gray">
          <a:xfrm>
            <a:off x="5724128" y="2780928"/>
            <a:ext cx="1296144" cy="1197428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 l="-3000" t="-3000" r="-26000" b="-26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512"/>
          <p:cNvGrpSpPr>
            <a:grpSpLocks/>
          </p:cNvGrpSpPr>
          <p:nvPr/>
        </p:nvGrpSpPr>
        <p:grpSpPr bwMode="auto">
          <a:xfrm>
            <a:off x="8175625" y="1246188"/>
            <a:ext cx="385763" cy="371475"/>
            <a:chOff x="4027" y="3016"/>
            <a:chExt cx="515" cy="505"/>
          </a:xfrm>
        </p:grpSpPr>
        <p:sp>
          <p:nvSpPr>
            <p:cNvPr id="26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61" name="Picture 514" descr="sphere_highlight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512"/>
          <p:cNvGrpSpPr>
            <a:grpSpLocks/>
          </p:cNvGrpSpPr>
          <p:nvPr/>
        </p:nvGrpSpPr>
        <p:grpSpPr bwMode="auto">
          <a:xfrm>
            <a:off x="2178050" y="2981325"/>
            <a:ext cx="669925" cy="654050"/>
            <a:chOff x="4027" y="3016"/>
            <a:chExt cx="515" cy="505"/>
          </a:xfrm>
        </p:grpSpPr>
        <p:sp>
          <p:nvSpPr>
            <p:cNvPr id="29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59" name="Picture 514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512"/>
          <p:cNvGrpSpPr>
            <a:grpSpLocks/>
          </p:cNvGrpSpPr>
          <p:nvPr/>
        </p:nvGrpSpPr>
        <p:grpSpPr bwMode="auto">
          <a:xfrm rot="2519058">
            <a:off x="5170488" y="1036638"/>
            <a:ext cx="347662" cy="352425"/>
            <a:chOff x="4027" y="3016"/>
            <a:chExt cx="515" cy="505"/>
          </a:xfrm>
        </p:grpSpPr>
        <p:sp>
          <p:nvSpPr>
            <p:cNvPr id="32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57" name="Picture 514" descr="sphere_highlight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D77D9FF-0EA9-42F6-B47F-C047FC046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1288" y="225123"/>
            <a:ext cx="7564584" cy="738664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Программа развития школы 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5354D599-93AC-4AC4-916D-3A1AAA40588A}"/>
              </a:ext>
            </a:extLst>
          </p:cNvPr>
          <p:cNvSpPr/>
          <p:nvPr/>
        </p:nvSpPr>
        <p:spPr bwMode="auto">
          <a:xfrm>
            <a:off x="1365661" y="1876300"/>
            <a:ext cx="7540831" cy="11400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defRPr/>
            </a:pPr>
            <a:endParaRPr lang="ru-RU" sz="1400" dirty="0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676D0568-BC7D-4920-9FA5-C983E4652E3F}"/>
              </a:ext>
            </a:extLst>
          </p:cNvPr>
          <p:cNvSpPr/>
          <p:nvPr/>
        </p:nvSpPr>
        <p:spPr bwMode="auto">
          <a:xfrm>
            <a:off x="2043113" y="1555750"/>
            <a:ext cx="44450" cy="46038"/>
          </a:xfrm>
          <a:prstGeom prst="roundRect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234500B9-9CEE-4D10-94FD-042D7F0A3E46}"/>
              </a:ext>
            </a:extLst>
          </p:cNvPr>
          <p:cNvSpPr/>
          <p:nvPr/>
        </p:nvSpPr>
        <p:spPr bwMode="auto">
          <a:xfrm>
            <a:off x="1306286" y="1114302"/>
            <a:ext cx="7612083" cy="67689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BECF4ED2-06AB-4F66-9A67-3CBCFD9CA0C9}"/>
              </a:ext>
            </a:extLst>
          </p:cNvPr>
          <p:cNvSpPr/>
          <p:nvPr/>
        </p:nvSpPr>
        <p:spPr bwMode="auto">
          <a:xfrm>
            <a:off x="1353787" y="3123209"/>
            <a:ext cx="7576457" cy="3562599"/>
          </a:xfrm>
          <a:prstGeom prst="roundRect">
            <a:avLst/>
          </a:prstGeom>
          <a:solidFill>
            <a:srgbClr val="6FB9D7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defRPr/>
            </a:pPr>
            <a:endPara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B213355-C6EE-4A96-8B4A-521B28FE4664}"/>
              </a:ext>
            </a:extLst>
          </p:cNvPr>
          <p:cNvSpPr txBox="1"/>
          <p:nvPr/>
        </p:nvSpPr>
        <p:spPr>
          <a:xfrm>
            <a:off x="1508125" y="3160713"/>
            <a:ext cx="7327900" cy="3262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Задачи :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1600" b="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получение учащимися прочных знаний о социальной солидарности  в контексте всей  совокупности общественных отношений, ее месте в системе ценностей, обеспечивающих самосохранение и позитивное развитие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1600" b="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введение в практику обучения в рамках образовательных стандартов базовых ценностей  социальной солидарности; гражданской идентичности;  патриотизма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1600" b="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формирование у учащихся культуры сотрудничества, сотворчества в урочной и  внеурочной  деятельности, повышение коммуникативной  культуры школьников развитие навыков толерантного поведения в повседневной деятельности учащихся, в их творческих работах и поведенческих стратегиях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165" name="TextBox 18">
            <a:extLst>
              <a:ext uri="{FF2B5EF4-FFF2-40B4-BE49-F238E27FC236}">
                <a16:creationId xmlns:a16="http://schemas.microsoft.com/office/drawing/2014/main" xmlns="" id="{0598FC56-DC83-496E-A5E0-54D4EB4C2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313" y="1876425"/>
            <a:ext cx="72913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  <a:defRPr sz="3200" b="1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ru-RU" altLang="ru-RU" sz="16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Цель:</a:t>
            </a:r>
          </a:p>
          <a:p>
            <a:pPr algn="just" eaLnBrk="1" hangingPunct="1">
              <a:spcBef>
                <a:spcPct val="0"/>
              </a:spcBef>
              <a:buSzTx/>
              <a:buFontTx/>
              <a:buNone/>
            </a:pPr>
            <a:r>
              <a:rPr lang="ru-RU" altLang="ru-RU" sz="1600" b="0" dirty="0">
                <a:solidFill>
                  <a:srgbClr val="FFFFFF"/>
                </a:solidFill>
              </a:rPr>
              <a:t>создание поликультурной среды  школы, способствующей  формированию высоконравственной личности,  способной к успешной социализации в обществе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6166" name="TextBox 19">
            <a:extLst>
              <a:ext uri="{FF2B5EF4-FFF2-40B4-BE49-F238E27FC236}">
                <a16:creationId xmlns:a16="http://schemas.microsoft.com/office/drawing/2014/main" xmlns="" id="{A1069C24-8125-4667-9783-6A21BC855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247" y="1204097"/>
            <a:ext cx="8055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  <a:defRPr sz="3200" b="1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ru-RU" altLang="ru-RU" sz="2400" dirty="0">
                <a:solidFill>
                  <a:schemeClr val="bg1"/>
                </a:solidFill>
              </a:rPr>
              <a:t> </a:t>
            </a:r>
            <a:r>
              <a:rPr lang="ru-RU" altLang="ru-RU" sz="2400" dirty="0">
                <a:solidFill>
                  <a:srgbClr val="FFFFFF"/>
                </a:solidFill>
              </a:rPr>
              <a:t>«Школа – территория социальной </a:t>
            </a:r>
            <a:r>
              <a:rPr lang="ru-RU" altLang="ru-RU" sz="2400" dirty="0" smtClean="0">
                <a:solidFill>
                  <a:srgbClr val="FFFFFF"/>
                </a:solidFill>
              </a:rPr>
              <a:t>солидарности»</a:t>
            </a:r>
            <a:endParaRPr lang="ru-RU" altLang="ru-RU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833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1339" y="201879"/>
            <a:ext cx="8144759" cy="6771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i="1" dirty="0">
                <a:ln>
                  <a:solidFill>
                    <a:srgbClr val="9900FF"/>
                  </a:solidFill>
                </a:ln>
                <a:solidFill>
                  <a:srgbClr val="4A9ACC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направления воспитания и социализации</a:t>
            </a:r>
          </a:p>
          <a:p>
            <a:pPr algn="ctr" eaLnBrk="1" hangingPunct="1">
              <a:defRPr/>
            </a:pPr>
            <a:endParaRPr lang="ru-RU" sz="1800" i="1" dirty="0">
              <a:ln>
                <a:solidFill>
                  <a:srgbClr val="9900FF"/>
                </a:solidFill>
              </a:ln>
              <a:solidFill>
                <a:srgbClr val="4A9ACC">
                  <a:lumMod val="50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3217863" y="546100"/>
            <a:ext cx="1951037" cy="1081088"/>
            <a:chOff x="4126" y="1525"/>
            <a:chExt cx="1052" cy="1073"/>
          </a:xfrm>
        </p:grpSpPr>
        <p:sp>
          <p:nvSpPr>
            <p:cNvPr id="7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8" name="Oval 31"/>
            <p:cNvSpPr>
              <a:spLocks noChangeArrowheads="1"/>
            </p:cNvSpPr>
            <p:nvPr/>
          </p:nvSpPr>
          <p:spPr bwMode="gray">
            <a:xfrm>
              <a:off x="4311" y="1801"/>
              <a:ext cx="726" cy="797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2" cy="934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11" name="Oval 34"/>
            <p:cNvSpPr>
              <a:spLocks noChangeArrowheads="1"/>
            </p:cNvSpPr>
            <p:nvPr/>
          </p:nvSpPr>
          <p:spPr bwMode="gray">
            <a:xfrm>
              <a:off x="4235" y="1640"/>
              <a:ext cx="823" cy="84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4249" y="1653"/>
              <a:ext cx="853" cy="813"/>
              <a:chOff x="4166" y="1706"/>
              <a:chExt cx="1340" cy="1252"/>
            </a:xfrm>
          </p:grpSpPr>
          <p:sp>
            <p:nvSpPr>
              <p:cNvPr id="13" name="Oval 36"/>
              <p:cNvSpPr>
                <a:spLocks noChangeArrowheads="1"/>
              </p:cNvSpPr>
              <p:nvPr/>
            </p:nvSpPr>
            <p:spPr bwMode="gray">
              <a:xfrm>
                <a:off x="4166" y="1705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Oval 37"/>
              <p:cNvSpPr>
                <a:spLocks noChangeArrowheads="1"/>
              </p:cNvSpPr>
              <p:nvPr/>
            </p:nvSpPr>
            <p:spPr bwMode="gray">
              <a:xfrm>
                <a:off x="4184" y="1713"/>
                <a:ext cx="1220" cy="121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Oval 38"/>
              <p:cNvSpPr>
                <a:spLocks noChangeArrowheads="1"/>
              </p:cNvSpPr>
              <p:nvPr/>
            </p:nvSpPr>
            <p:spPr bwMode="gray">
              <a:xfrm>
                <a:off x="4184" y="1725"/>
                <a:ext cx="1322" cy="114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Oval 39"/>
              <p:cNvSpPr>
                <a:spLocks noChangeArrowheads="1"/>
              </p:cNvSpPr>
              <p:nvPr/>
            </p:nvSpPr>
            <p:spPr bwMode="gray">
              <a:xfrm>
                <a:off x="4266" y="1756"/>
                <a:ext cx="1031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8196" name="Рисунок 1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23876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19"/>
          <p:cNvSpPr>
            <a:spLocks noChangeArrowheads="1"/>
          </p:cNvSpPr>
          <p:nvPr/>
        </p:nvSpPr>
        <p:spPr bwMode="auto">
          <a:xfrm>
            <a:off x="0" y="771525"/>
            <a:ext cx="2843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Ценностное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отношение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к прекрасному, 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формирование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представлений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об эстетических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идеалах</a:t>
            </a:r>
          </a:p>
          <a:p>
            <a:pPr algn="ctr" eaLnBrk="1" hangingPunct="1"/>
            <a:r>
              <a:rPr lang="ru-RU" altLang="ru-RU" sz="1000" dirty="0">
                <a:latin typeface="+mj-lt"/>
                <a:cs typeface="Arial" charset="0"/>
              </a:rPr>
              <a:t> и ценностях</a:t>
            </a:r>
            <a:endParaRPr lang="ru-RU" altLang="ru-RU" sz="1000" b="0" dirty="0">
              <a:latin typeface="+mj-lt"/>
              <a:cs typeface="Arial" charset="0"/>
            </a:endParaRPr>
          </a:p>
        </p:txBody>
      </p:sp>
      <p:sp>
        <p:nvSpPr>
          <p:cNvPr id="8198" name="Line 53"/>
          <p:cNvSpPr>
            <a:spLocks noChangeShapeType="1"/>
          </p:cNvSpPr>
          <p:nvPr/>
        </p:nvSpPr>
        <p:spPr bwMode="ltGray">
          <a:xfrm>
            <a:off x="1350963" y="2138363"/>
            <a:ext cx="0" cy="3841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ltGray">
          <a:xfrm>
            <a:off x="251520" y="2420888"/>
            <a:ext cx="2301875" cy="1209675"/>
          </a:xfrm>
          <a:prstGeom prst="rect">
            <a:avLst/>
          </a:prstGeom>
          <a:solidFill>
            <a:schemeClr val="accent2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-День самоуправления.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- Общешкольные мероприятия,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посвящённые Дню Матери»;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День народного единства;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-  Мисс школы;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Неделя искусств.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200" name="Прямоугольник 25"/>
          <p:cNvSpPr>
            <a:spLocks noChangeArrowheads="1"/>
          </p:cNvSpPr>
          <p:nvPr/>
        </p:nvSpPr>
        <p:spPr bwMode="auto">
          <a:xfrm>
            <a:off x="3131840" y="908720"/>
            <a:ext cx="204152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   </a:t>
            </a:r>
            <a:r>
              <a:rPr lang="ru-RU" altLang="ru-RU" sz="1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Гражданственность</a:t>
            </a:r>
            <a:endParaRPr lang="ru-RU" altLang="ru-RU" sz="1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201" name="Line 53"/>
          <p:cNvSpPr>
            <a:spLocks noChangeShapeType="1"/>
          </p:cNvSpPr>
          <p:nvPr/>
        </p:nvSpPr>
        <p:spPr bwMode="ltGray">
          <a:xfrm>
            <a:off x="4181475" y="1722438"/>
            <a:ext cx="0" cy="3841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8202" name="Rectangle 4"/>
          <p:cNvSpPr>
            <a:spLocks noChangeArrowheads="1"/>
          </p:cNvSpPr>
          <p:nvPr/>
        </p:nvSpPr>
        <p:spPr bwMode="ltGray">
          <a:xfrm>
            <a:off x="3092450" y="1916832"/>
            <a:ext cx="2638425" cy="1434381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r>
              <a:rPr lang="ru-RU" altLang="ru-RU" sz="1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День народного единства</a:t>
            </a:r>
          </a:p>
          <a:p>
            <a:pPr eaLnBrk="1" hangingPunct="1"/>
            <a:r>
              <a:rPr lang="ru-RU" altLang="ru-RU" sz="1000" dirty="0">
                <a:solidFill>
                  <a:schemeClr val="tx1"/>
                </a:solidFill>
                <a:latin typeface="+mj-lt"/>
              </a:rPr>
              <a:t>Общешкольное мероприятие </a:t>
            </a:r>
          </a:p>
          <a:p>
            <a:pPr eaLnBrk="1" hangingPunct="1"/>
            <a:r>
              <a:rPr lang="ru-RU" altLang="ru-RU" sz="1000" dirty="0">
                <a:solidFill>
                  <a:schemeClr val="tx1"/>
                </a:solidFill>
                <a:latin typeface="+mj-lt"/>
              </a:rPr>
              <a:t>«Здравствуй масленица»</a:t>
            </a:r>
          </a:p>
          <a:p>
            <a:pPr eaLnBrk="1" hangingPunct="1">
              <a:buFontTx/>
              <a:buChar char="-"/>
            </a:pPr>
            <a:r>
              <a:rPr lang="ru-RU" altLang="ru-RU" sz="1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Смотр строя и песни </a:t>
            </a:r>
          </a:p>
          <a:p>
            <a:pPr eaLnBrk="1" hangingPunct="1">
              <a:buFontTx/>
              <a:buChar char="-"/>
            </a:pPr>
            <a:r>
              <a:rPr lang="ru-RU" altLang="ru-RU" sz="1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«День победы»  Возложение цветов, </a:t>
            </a:r>
          </a:p>
          <a:p>
            <a:pPr eaLnBrk="1" hangingPunct="1">
              <a:buFontTx/>
              <a:buChar char="-"/>
            </a:pPr>
            <a:r>
              <a:rPr lang="ru-RU" altLang="ru-RU" sz="1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шествие и Митинг у могилы  </a:t>
            </a:r>
          </a:p>
          <a:p>
            <a:pPr eaLnBrk="1" hangingPunct="1">
              <a:buFontTx/>
              <a:buChar char="-"/>
            </a:pPr>
            <a:r>
              <a:rPr lang="ru-RU" altLang="ru-RU" sz="1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павших героев;</a:t>
            </a:r>
          </a:p>
          <a:p>
            <a:pPr eaLnBrk="1" hangingPunct="1"/>
            <a:endParaRPr lang="ru-RU" altLang="ru-RU" sz="1000" dirty="0">
              <a:solidFill>
                <a:srgbClr val="C00000"/>
              </a:solidFill>
              <a:latin typeface="+mj-lt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6178550" y="636588"/>
            <a:ext cx="2254250" cy="1339850"/>
            <a:chOff x="1921" y="1585"/>
            <a:chExt cx="1059" cy="1057"/>
          </a:xfrm>
        </p:grpSpPr>
        <p:sp>
          <p:nvSpPr>
            <p:cNvPr id="22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4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gray">
            <a:xfrm>
              <a:off x="1978" y="1643"/>
              <a:ext cx="921" cy="918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gray">
            <a:xfrm>
              <a:off x="2027" y="1696"/>
              <a:ext cx="830" cy="82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18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29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3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Oval 17"/>
              <p:cNvSpPr>
                <a:spLocks noChangeArrowheads="1"/>
              </p:cNvSpPr>
              <p:nvPr/>
            </p:nvSpPr>
            <p:spPr bwMode="gray">
              <a:xfrm>
                <a:off x="4263" y="1756"/>
                <a:ext cx="1035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8204" name="Прямоугольник 2"/>
          <p:cNvSpPr>
            <a:spLocks noChangeArrowheads="1"/>
          </p:cNvSpPr>
          <p:nvPr/>
        </p:nvSpPr>
        <p:spPr bwMode="auto">
          <a:xfrm>
            <a:off x="6367463" y="847725"/>
            <a:ext cx="18462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000">
                <a:solidFill>
                  <a:srgbClr val="000000"/>
                </a:solidFill>
                <a:latin typeface="+mj-lt"/>
                <a:cs typeface="Times New Roman" pitchFamily="18" charset="0"/>
              </a:rPr>
              <a:t>Сохранение здоровья обучающихся, формирование культуры здорового  образа жизни и законопослушного поведения</a:t>
            </a:r>
            <a:endParaRPr lang="ru-RU" altLang="ru-RU" sz="1000">
              <a:solidFill>
                <a:srgbClr val="30311D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8205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6288" y="1979613"/>
            <a:ext cx="36036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4"/>
          <p:cNvSpPr>
            <a:spLocks noChangeArrowheads="1"/>
          </p:cNvSpPr>
          <p:nvPr/>
        </p:nvSpPr>
        <p:spPr bwMode="ltGray">
          <a:xfrm>
            <a:off x="6251575" y="2317750"/>
            <a:ext cx="2657475" cy="1111250"/>
          </a:xfrm>
          <a:prstGeom prst="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Спортивное мероприятие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«Молодёжь </a:t>
            </a:r>
            <a:r>
              <a:rPr lang="en-US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XXI</a:t>
            </a: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века за ЗОЖ;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- «Школьные Зимние Олимпийские игры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Танцевальные перемены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«Танцуй ради жизни!»,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Фитнес – марафон «</a:t>
            </a:r>
            <a:r>
              <a:rPr lang="ru-RU" sz="1000" kern="0" dirty="0" err="1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Мама+я</a:t>
            </a:r>
            <a:r>
              <a:rPr lang="ru-RU" sz="1000" kern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»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19" name="Group 40"/>
          <p:cNvGrpSpPr>
            <a:grpSpLocks/>
          </p:cNvGrpSpPr>
          <p:nvPr/>
        </p:nvGrpSpPr>
        <p:grpSpPr bwMode="auto">
          <a:xfrm>
            <a:off x="3448050" y="3356992"/>
            <a:ext cx="1931988" cy="1224136"/>
            <a:chOff x="884" y="2523"/>
            <a:chExt cx="862" cy="862"/>
          </a:xfrm>
        </p:grpSpPr>
        <p:sp>
          <p:nvSpPr>
            <p:cNvPr id="37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8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9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49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49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1" name="Oval 45"/>
            <p:cNvSpPr>
              <a:spLocks noChangeArrowheads="1"/>
            </p:cNvSpPr>
            <p:nvPr/>
          </p:nvSpPr>
          <p:spPr bwMode="gray">
            <a:xfrm>
              <a:off x="981" y="2618"/>
              <a:ext cx="674" cy="67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3" name="Oval 47"/>
            <p:cNvSpPr>
              <a:spLocks noChangeArrowheads="1"/>
            </p:cNvSpPr>
            <p:nvPr/>
          </p:nvSpPr>
          <p:spPr bwMode="gray">
            <a:xfrm>
              <a:off x="1000" y="2633"/>
              <a:ext cx="637" cy="63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  <p:sp>
          <p:nvSpPr>
            <p:cNvPr id="44" name="Oval 48"/>
            <p:cNvSpPr>
              <a:spLocks noChangeArrowheads="1"/>
            </p:cNvSpPr>
            <p:nvPr/>
          </p:nvSpPr>
          <p:spPr bwMode="gray">
            <a:xfrm>
              <a:off x="1007" y="2639"/>
              <a:ext cx="606" cy="594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5" name="Oval 49"/>
            <p:cNvSpPr>
              <a:spLocks noChangeArrowheads="1"/>
            </p:cNvSpPr>
            <p:nvPr/>
          </p:nvSpPr>
          <p:spPr bwMode="gray">
            <a:xfrm>
              <a:off x="1042" y="2654"/>
              <a:ext cx="539" cy="48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6618288" y="3611563"/>
            <a:ext cx="1895475" cy="1295400"/>
            <a:chOff x="3022" y="1007"/>
            <a:chExt cx="1055" cy="1055"/>
          </a:xfrm>
        </p:grpSpPr>
        <p:sp>
          <p:nvSpPr>
            <p:cNvPr id="47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8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9" name="Oval 21"/>
            <p:cNvSpPr>
              <a:spLocks noChangeArrowheads="1"/>
            </p:cNvSpPr>
            <p:nvPr/>
          </p:nvSpPr>
          <p:spPr bwMode="gray">
            <a:xfrm>
              <a:off x="3093" y="1063"/>
              <a:ext cx="915" cy="918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50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4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51" name="Oval 23"/>
            <p:cNvSpPr>
              <a:spLocks noChangeArrowheads="1"/>
            </p:cNvSpPr>
            <p:nvPr/>
          </p:nvSpPr>
          <p:spPr bwMode="gray">
            <a:xfrm>
              <a:off x="3137" y="1116"/>
              <a:ext cx="824" cy="8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28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53" name="Oval 25"/>
              <p:cNvSpPr>
                <a:spLocks noChangeArrowheads="1"/>
              </p:cNvSpPr>
              <p:nvPr/>
            </p:nvSpPr>
            <p:spPr bwMode="gray">
              <a:xfrm>
                <a:off x="4166" y="1705"/>
                <a:ext cx="1254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Oval 26"/>
              <p:cNvSpPr>
                <a:spLocks noChangeArrowheads="1"/>
              </p:cNvSpPr>
              <p:nvPr/>
            </p:nvSpPr>
            <p:spPr bwMode="gray">
              <a:xfrm>
                <a:off x="4182" y="1714"/>
                <a:ext cx="1224" cy="12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Oval 27"/>
              <p:cNvSpPr>
                <a:spLocks noChangeArrowheads="1"/>
              </p:cNvSpPr>
              <p:nvPr/>
            </p:nvSpPr>
            <p:spPr bwMode="gray">
              <a:xfrm>
                <a:off x="4195" y="1726"/>
                <a:ext cx="1164" cy="113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Oval 28"/>
              <p:cNvSpPr>
                <a:spLocks noChangeArrowheads="1"/>
              </p:cNvSpPr>
              <p:nvPr/>
            </p:nvSpPr>
            <p:spPr bwMode="gray">
              <a:xfrm>
                <a:off x="4263" y="1756"/>
                <a:ext cx="1037" cy="92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354013" y="3740150"/>
            <a:ext cx="2185987" cy="1255713"/>
            <a:chOff x="4126" y="1525"/>
            <a:chExt cx="1052" cy="1073"/>
          </a:xfrm>
        </p:grpSpPr>
        <p:sp>
          <p:nvSpPr>
            <p:cNvPr id="58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  <p:sp>
          <p:nvSpPr>
            <p:cNvPr id="59" name="Oval 31"/>
            <p:cNvSpPr>
              <a:spLocks noChangeArrowheads="1"/>
            </p:cNvSpPr>
            <p:nvPr/>
          </p:nvSpPr>
          <p:spPr bwMode="gray">
            <a:xfrm>
              <a:off x="4311" y="1800"/>
              <a:ext cx="726" cy="798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0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2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1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3" cy="936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2" name="Oval 34"/>
            <p:cNvSpPr>
              <a:spLocks noChangeArrowheads="1"/>
            </p:cNvSpPr>
            <p:nvPr/>
          </p:nvSpPr>
          <p:spPr bwMode="gray">
            <a:xfrm>
              <a:off x="4235" y="1640"/>
              <a:ext cx="822" cy="84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4249" y="1654"/>
              <a:ext cx="853" cy="812"/>
              <a:chOff x="4166" y="1707"/>
              <a:chExt cx="1340" cy="1250"/>
            </a:xfrm>
          </p:grpSpPr>
          <p:sp>
            <p:nvSpPr>
              <p:cNvPr id="64" name="Oval 36"/>
              <p:cNvSpPr>
                <a:spLocks noChangeArrowheads="1"/>
              </p:cNvSpPr>
              <p:nvPr/>
            </p:nvSpPr>
            <p:spPr bwMode="gray">
              <a:xfrm>
                <a:off x="4166" y="1707"/>
                <a:ext cx="1253" cy="1251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Oval 3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4" cy="12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Oval 38"/>
              <p:cNvSpPr>
                <a:spLocks noChangeArrowheads="1"/>
              </p:cNvSpPr>
              <p:nvPr/>
            </p:nvSpPr>
            <p:spPr bwMode="gray">
              <a:xfrm>
                <a:off x="4182" y="1726"/>
                <a:ext cx="1326" cy="114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Oval 39"/>
              <p:cNvSpPr>
                <a:spLocks noChangeArrowheads="1"/>
              </p:cNvSpPr>
              <p:nvPr/>
            </p:nvSpPr>
            <p:spPr bwMode="gray">
              <a:xfrm>
                <a:off x="4264" y="1757"/>
                <a:ext cx="1033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2" name="Прямоугольник 11"/>
          <p:cNvSpPr/>
          <p:nvPr/>
        </p:nvSpPr>
        <p:spPr>
          <a:xfrm>
            <a:off x="425450" y="3954462"/>
            <a:ext cx="19700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Трудолюбия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 eaLnBrk="1" hangingPunct="1">
              <a:defRPr/>
            </a:pPr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творческого </a:t>
            </a:r>
          </a:p>
          <a:p>
            <a:pPr algn="ctr" eaLnBrk="1" hangingPunct="1">
              <a:defRPr/>
            </a:pPr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отношения </a:t>
            </a:r>
          </a:p>
          <a:p>
            <a:pPr algn="ctr" eaLnBrk="1" hangingPunct="1">
              <a:defRPr/>
            </a:pPr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к учению, </a:t>
            </a:r>
          </a:p>
          <a:p>
            <a:pPr algn="ctr" eaLnBrk="1" hangingPunct="1">
              <a:defRPr/>
            </a:pPr>
            <a:r>
              <a:rPr lang="ru-RU" altLang="ru-RU" sz="1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труду, жизни</a:t>
            </a:r>
          </a:p>
        </p:txBody>
      </p:sp>
      <p:sp>
        <p:nvSpPr>
          <p:cNvPr id="8211" name="Line 53"/>
          <p:cNvSpPr>
            <a:spLocks noChangeShapeType="1"/>
          </p:cNvSpPr>
          <p:nvPr/>
        </p:nvSpPr>
        <p:spPr bwMode="ltGray">
          <a:xfrm>
            <a:off x="1497013" y="5048250"/>
            <a:ext cx="0" cy="3841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ltGray">
          <a:xfrm>
            <a:off x="354013" y="5429250"/>
            <a:ext cx="2549525" cy="622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Предметные недели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-Всероссийская  олимпиада школьников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- Научно – практическая конференция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213" name="Прямоугольник 17"/>
          <p:cNvSpPr>
            <a:spLocks noChangeArrowheads="1"/>
          </p:cNvSpPr>
          <p:nvPr/>
        </p:nvSpPr>
        <p:spPr bwMode="auto">
          <a:xfrm>
            <a:off x="2843808" y="3573016"/>
            <a:ext cx="32019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Ценностное</a:t>
            </a:r>
          </a:p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отношение</a:t>
            </a:r>
          </a:p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к природе, </a:t>
            </a:r>
          </a:p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окружающей </a:t>
            </a:r>
          </a:p>
          <a:p>
            <a:pPr algn="ctr" eaLnBrk="1" hangingPunct="1"/>
            <a:r>
              <a:rPr lang="ru-RU" altLang="ru-RU" sz="10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среде</a:t>
            </a:r>
            <a:endParaRPr lang="ru-RU" altLang="ru-RU" sz="1000" b="0" dirty="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8214" name="Line 53"/>
          <p:cNvSpPr>
            <a:spLocks noChangeShapeType="1"/>
          </p:cNvSpPr>
          <p:nvPr/>
        </p:nvSpPr>
        <p:spPr bwMode="ltGray">
          <a:xfrm flipH="1">
            <a:off x="4452938" y="4452938"/>
            <a:ext cx="22225" cy="59372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8215" name="Line 53"/>
          <p:cNvSpPr>
            <a:spLocks noChangeShapeType="1"/>
          </p:cNvSpPr>
          <p:nvPr/>
        </p:nvSpPr>
        <p:spPr bwMode="ltGray">
          <a:xfrm>
            <a:off x="7556500" y="4856163"/>
            <a:ext cx="0" cy="3841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ltGray">
          <a:xfrm flipH="1">
            <a:off x="3219450" y="5176838"/>
            <a:ext cx="2408238" cy="6492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Сбор макулатуры «Бумажный бум»</a:t>
            </a:r>
          </a:p>
          <a:p>
            <a:pPr>
              <a:defRPr/>
            </a:pPr>
            <a:r>
              <a:rPr lang="ru-RU" sz="1000" dirty="0">
                <a:latin typeface="+mj-lt"/>
              </a:rPr>
              <a:t>-Трудовой десант  «Чистая школа » </a:t>
            </a:r>
          </a:p>
          <a:p>
            <a:pPr>
              <a:defRPr/>
            </a:pPr>
            <a:r>
              <a:rPr lang="ru-RU" sz="1000" dirty="0">
                <a:latin typeface="+mj-lt"/>
              </a:rPr>
              <a:t>- Конкурс «Школьный подиум»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8" name="Rectangle 4"/>
          <p:cNvSpPr>
            <a:spLocks noChangeArrowheads="1"/>
          </p:cNvSpPr>
          <p:nvPr/>
        </p:nvSpPr>
        <p:spPr bwMode="ltGray">
          <a:xfrm flipH="1">
            <a:off x="6430963" y="5310188"/>
            <a:ext cx="2478087" cy="515937"/>
          </a:xfrm>
          <a:prstGeom prst="rect">
            <a:avLst/>
          </a:prstGeom>
          <a:solidFill>
            <a:srgbClr val="6FB9D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-Тематические родительские собрания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latin typeface="+mj-lt"/>
                <a:cs typeface="Times New Roman" panose="02020603050405020304" pitchFamily="18" charset="0"/>
              </a:rPr>
              <a:t>- Круглые столы</a:t>
            </a:r>
            <a:endParaRPr lang="ru-RU" sz="1000" dirty="0"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24700" y="3919538"/>
            <a:ext cx="917575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590" algn="ctr">
              <a:defRPr/>
            </a:pPr>
            <a:r>
              <a:rPr lang="ru-RU" sz="1000" dirty="0">
                <a:latin typeface="+mj-lt"/>
              </a:rPr>
              <a:t>Воспитание семейных ценностей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365104"/>
            <a:ext cx="999831" cy="749873"/>
          </a:xfrm>
          <a:prstGeom prst="ellipse">
            <a:avLst/>
          </a:prstGeom>
          <a:ln w="127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1945" y="1616341"/>
            <a:ext cx="1060796" cy="800587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79712" y="3212976"/>
            <a:ext cx="902286" cy="797369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03999" y="2978774"/>
            <a:ext cx="877900" cy="658425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9992" y="5661248"/>
            <a:ext cx="1354197" cy="1013519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195" y="233477"/>
            <a:ext cx="923334" cy="714696"/>
          </a:xfrm>
          <a:prstGeom prst="ellipse">
            <a:avLst/>
          </a:prstGeom>
          <a:ln w="127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00192" y="5805264"/>
            <a:ext cx="975445" cy="792549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6034969"/>
            <a:ext cx="877900" cy="823031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55776" y="5877272"/>
            <a:ext cx="923559" cy="798645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051720" y="4509120"/>
            <a:ext cx="870264" cy="746314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6446" y="4747456"/>
            <a:ext cx="862824" cy="738233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331640" y="6021288"/>
            <a:ext cx="768163" cy="676715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3586801"/>
            <a:ext cx="835575" cy="719737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000575" y="3117980"/>
            <a:ext cx="920576" cy="688908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987824" y="4077072"/>
            <a:ext cx="938865" cy="739562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156773" y="709749"/>
            <a:ext cx="920576" cy="688908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843808" y="1196752"/>
            <a:ext cx="1032435" cy="777102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40" name="Рисунок 93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099425" y="184150"/>
            <a:ext cx="96202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1" name="Рисунок 94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023225" y="1528763"/>
            <a:ext cx="1038225" cy="879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192" name="Рисунок 8191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5548978" y="1623501"/>
            <a:ext cx="1012193" cy="754808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43" name="Рисунок 8192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986463" y="3289300"/>
            <a:ext cx="1011237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194" name="Рисунок 8193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8100392" y="5733256"/>
            <a:ext cx="841321" cy="697788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199" name="Рисунок 8198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970113" y="4580437"/>
            <a:ext cx="920576" cy="702600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8202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8172400" y="4221088"/>
            <a:ext cx="849720" cy="628793"/>
          </a:xfrm>
          <a:prstGeom prst="ellipse">
            <a:avLst/>
          </a:prstGeom>
          <a:ln w="1905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254000"/>
            <a:ext cx="8459788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9"/>
          <p:cNvGrpSpPr>
            <a:grpSpLocks/>
          </p:cNvGrpSpPr>
          <p:nvPr/>
        </p:nvGrpSpPr>
        <p:grpSpPr bwMode="auto">
          <a:xfrm>
            <a:off x="195263" y="928688"/>
            <a:ext cx="1873250" cy="1284287"/>
            <a:chOff x="4126" y="1525"/>
            <a:chExt cx="1052" cy="1073"/>
          </a:xfrm>
        </p:grpSpPr>
        <p:sp>
          <p:nvSpPr>
            <p:cNvPr id="5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" name="Oval 31"/>
            <p:cNvSpPr>
              <a:spLocks noChangeArrowheads="1"/>
            </p:cNvSpPr>
            <p:nvPr/>
          </p:nvSpPr>
          <p:spPr bwMode="gray">
            <a:xfrm>
              <a:off x="4311" y="1800"/>
              <a:ext cx="726" cy="798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2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6" cy="934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" name="Oval 34"/>
            <p:cNvSpPr>
              <a:spLocks noChangeArrowheads="1"/>
            </p:cNvSpPr>
            <p:nvPr/>
          </p:nvSpPr>
          <p:spPr bwMode="gray">
            <a:xfrm>
              <a:off x="4235" y="1640"/>
              <a:ext cx="823" cy="84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9216" name="Group 35"/>
            <p:cNvGrpSpPr>
              <a:grpSpLocks/>
            </p:cNvGrpSpPr>
            <p:nvPr/>
          </p:nvGrpSpPr>
          <p:grpSpPr bwMode="auto">
            <a:xfrm>
              <a:off x="4249" y="1653"/>
              <a:ext cx="797" cy="813"/>
              <a:chOff x="4166" y="1706"/>
              <a:chExt cx="1252" cy="1252"/>
            </a:xfrm>
          </p:grpSpPr>
          <p:sp>
            <p:nvSpPr>
              <p:cNvPr id="11" name="Oval 36"/>
              <p:cNvSpPr>
                <a:spLocks noChangeArrowheads="1"/>
              </p:cNvSpPr>
              <p:nvPr/>
            </p:nvSpPr>
            <p:spPr bwMode="gray">
              <a:xfrm>
                <a:off x="4166" y="1707"/>
                <a:ext cx="1252" cy="125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Oval 37"/>
              <p:cNvSpPr>
                <a:spLocks noChangeArrowheads="1"/>
              </p:cNvSpPr>
              <p:nvPr/>
            </p:nvSpPr>
            <p:spPr bwMode="gray">
              <a:xfrm>
                <a:off x="4181" y="1713"/>
                <a:ext cx="1223" cy="121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Oval 3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Oval 39"/>
              <p:cNvSpPr>
                <a:spLocks noChangeArrowheads="1"/>
              </p:cNvSpPr>
              <p:nvPr/>
            </p:nvSpPr>
            <p:spPr bwMode="gray">
              <a:xfrm>
                <a:off x="4263" y="1758"/>
                <a:ext cx="1035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20" name="Прямоугольник 14"/>
          <p:cNvSpPr>
            <a:spLocks noChangeArrowheads="1"/>
          </p:cNvSpPr>
          <p:nvPr/>
        </p:nvSpPr>
        <p:spPr bwMode="auto">
          <a:xfrm>
            <a:off x="323528" y="1412776"/>
            <a:ext cx="1584176" cy="2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5000"/>
              </a:lnSpc>
            </a:pPr>
            <a:r>
              <a:rPr lang="ru-RU" altLang="ru-RU" sz="1000" i="1" dirty="0" smtClean="0">
                <a:solidFill>
                  <a:srgbClr val="30311D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altLang="ru-RU" sz="1000" i="1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«Моя безопасность»</a:t>
            </a:r>
            <a:r>
              <a:rPr lang="ru-RU" altLang="ru-RU" sz="1000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 </a:t>
            </a:r>
          </a:p>
        </p:txBody>
      </p:sp>
      <p:sp>
        <p:nvSpPr>
          <p:cNvPr id="9221" name="Line 53"/>
          <p:cNvSpPr>
            <a:spLocks noChangeShapeType="1"/>
          </p:cNvSpPr>
          <p:nvPr/>
        </p:nvSpPr>
        <p:spPr bwMode="ltGray">
          <a:xfrm>
            <a:off x="1112838" y="2281238"/>
            <a:ext cx="0" cy="2730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ltGray">
          <a:xfrm>
            <a:off x="115888" y="2508250"/>
            <a:ext cx="2171700" cy="13858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71450" indent="-171450" algn="just" eaLnBrk="1" hangingPunct="1">
              <a:lnSpc>
                <a:spcPct val="115000"/>
              </a:lnSpc>
              <a:buFontTx/>
              <a:buChar char="-"/>
            </a:pPr>
            <a:r>
              <a:rPr lang="ru-RU" altLang="ru-RU" sz="1000" dirty="0" smtClean="0">
                <a:latin typeface="+mj-lt"/>
                <a:ea typeface="Calibri" pitchFamily="34" charset="0"/>
                <a:cs typeface="Times New Roman" pitchFamily="18" charset="0"/>
              </a:rPr>
              <a:t>Беседа  </a:t>
            </a: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инспектора  </a:t>
            </a:r>
          </a:p>
          <a:p>
            <a:pPr marL="171450" indent="-171450" algn="just" eaLnBrk="1" hangingPunct="1">
              <a:lnSpc>
                <a:spcPct val="115000"/>
              </a:lnSpc>
            </a:pP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ПДН ОМВД </a:t>
            </a:r>
            <a:r>
              <a:rPr lang="ru-RU" altLang="ru-RU" sz="1000" i="1" dirty="0" err="1">
                <a:latin typeface="+mj-lt"/>
                <a:ea typeface="Calibri" pitchFamily="34" charset="0"/>
                <a:cs typeface="Times New Roman" pitchFamily="18" charset="0"/>
              </a:rPr>
              <a:t>Кашаева</a:t>
            </a: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 Т.А.</a:t>
            </a:r>
          </a:p>
          <a:p>
            <a:pPr marL="171450" indent="-171450" algn="just" eaLnBrk="1" hangingPunct="1">
              <a:lnSpc>
                <a:spcPct val="115000"/>
              </a:lnSpc>
            </a:pP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с 5-ми классами по профилактике </a:t>
            </a:r>
          </a:p>
          <a:p>
            <a:pPr marL="171450" indent="-171450"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совершения несовершеннолетними</a:t>
            </a:r>
          </a:p>
          <a:p>
            <a:pPr marL="171450" indent="-171450"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 общественно-опасных деяний ;</a:t>
            </a:r>
          </a:p>
          <a:p>
            <a:pPr marL="171450" indent="-171450" algn="just" eaLnBrk="1" hangingPunct="1">
              <a:lnSpc>
                <a:spcPct val="115000"/>
              </a:lnSpc>
              <a:buFontTx/>
              <a:buChar char="-"/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система классных часов:  </a:t>
            </a:r>
          </a:p>
          <a:p>
            <a:pPr marL="171450" indent="-171450"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 «Сделай свой выбор»   (5-7 классы)</a:t>
            </a:r>
          </a:p>
        </p:txBody>
      </p:sp>
      <p:grpSp>
        <p:nvGrpSpPr>
          <p:cNvPr id="9219" name="Group 40"/>
          <p:cNvGrpSpPr>
            <a:grpSpLocks/>
          </p:cNvGrpSpPr>
          <p:nvPr/>
        </p:nvGrpSpPr>
        <p:grpSpPr bwMode="auto">
          <a:xfrm>
            <a:off x="3362325" y="922338"/>
            <a:ext cx="1909763" cy="1230312"/>
            <a:chOff x="884" y="2523"/>
            <a:chExt cx="862" cy="862"/>
          </a:xfrm>
        </p:grpSpPr>
        <p:sp>
          <p:nvSpPr>
            <p:cNvPr id="19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0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1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2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2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2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3" name="Oval 45"/>
            <p:cNvSpPr>
              <a:spLocks noChangeArrowheads="1"/>
            </p:cNvSpPr>
            <p:nvPr/>
          </p:nvSpPr>
          <p:spPr bwMode="gray">
            <a:xfrm>
              <a:off x="981" y="2618"/>
              <a:ext cx="674" cy="67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4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5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6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5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27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9224" name="Прямоугольник 27"/>
          <p:cNvSpPr>
            <a:spLocks noChangeArrowheads="1"/>
          </p:cNvSpPr>
          <p:nvPr/>
        </p:nvSpPr>
        <p:spPr bwMode="auto">
          <a:xfrm>
            <a:off x="3563888" y="1196752"/>
            <a:ext cx="1584176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5000"/>
              </a:lnSpc>
            </a:pPr>
            <a:r>
              <a:rPr lang="ru-RU" altLang="ru-RU" sz="1000" dirty="0">
                <a:solidFill>
                  <a:srgbClr val="30311D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altLang="ru-RU" sz="1000" i="1" dirty="0">
              <a:solidFill>
                <a:srgbClr val="30311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115000"/>
              </a:lnSpc>
            </a:pPr>
            <a:r>
              <a:rPr lang="ru-RU" altLang="ru-RU" sz="1000" i="1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 «С законом </a:t>
            </a:r>
            <a:r>
              <a:rPr lang="ru-RU" altLang="ru-RU" sz="1000" i="1" dirty="0" smtClean="0">
                <a:solidFill>
                  <a:srgbClr val="30311D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altLang="ru-RU" sz="1000" i="1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на «ТЫ»</a:t>
            </a:r>
            <a:r>
              <a:rPr lang="ru-RU" altLang="ru-RU" sz="1000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  </a:t>
            </a:r>
          </a:p>
        </p:txBody>
      </p:sp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6450013" y="814388"/>
            <a:ext cx="1927225" cy="1308100"/>
            <a:chOff x="1921" y="1585"/>
            <a:chExt cx="1059" cy="1057"/>
          </a:xfrm>
        </p:grpSpPr>
        <p:sp>
          <p:nvSpPr>
            <p:cNvPr id="30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gray">
            <a:xfrm>
              <a:off x="1978" y="1641"/>
              <a:ext cx="921" cy="920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3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20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34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3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9225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36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4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Oval 15"/>
              <p:cNvSpPr>
                <a:spLocks noChangeArrowheads="1"/>
              </p:cNvSpPr>
              <p:nvPr/>
            </p:nvSpPr>
            <p:spPr bwMode="gray">
              <a:xfrm>
                <a:off x="4182" y="1712"/>
                <a:ext cx="1223" cy="122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Oval 16"/>
              <p:cNvSpPr>
                <a:spLocks noChangeArrowheads="1"/>
              </p:cNvSpPr>
              <p:nvPr/>
            </p:nvSpPr>
            <p:spPr bwMode="gray">
              <a:xfrm>
                <a:off x="4195" y="1724"/>
                <a:ext cx="1166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Oval 17"/>
              <p:cNvSpPr>
                <a:spLocks noChangeArrowheads="1"/>
              </p:cNvSpPr>
              <p:nvPr/>
            </p:nvSpPr>
            <p:spPr bwMode="gray">
              <a:xfrm>
                <a:off x="4263" y="1756"/>
                <a:ext cx="1036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26" name="Line 53"/>
          <p:cNvSpPr>
            <a:spLocks noChangeShapeType="1"/>
          </p:cNvSpPr>
          <p:nvPr/>
        </p:nvSpPr>
        <p:spPr bwMode="ltGray">
          <a:xfrm>
            <a:off x="7377113" y="2182813"/>
            <a:ext cx="9525" cy="334962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227" name="Line 53"/>
          <p:cNvSpPr>
            <a:spLocks noChangeShapeType="1"/>
          </p:cNvSpPr>
          <p:nvPr/>
        </p:nvSpPr>
        <p:spPr bwMode="ltGray">
          <a:xfrm flipH="1">
            <a:off x="4322763" y="2135188"/>
            <a:ext cx="7937" cy="4000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228" name="Rectangle 4"/>
          <p:cNvSpPr>
            <a:spLocks noChangeArrowheads="1"/>
          </p:cNvSpPr>
          <p:nvPr/>
        </p:nvSpPr>
        <p:spPr bwMode="ltGray">
          <a:xfrm flipH="1">
            <a:off x="2743200" y="2508250"/>
            <a:ext cx="3101975" cy="9509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Акция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«Знай о своих правах»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(распространение буклетов, листовок) 7-8 классы  </a:t>
            </a:r>
            <a:endParaRPr lang="ru-RU" altLang="ru-RU" sz="1000" dirty="0">
              <a:latin typeface="+mj-lt"/>
              <a:ea typeface="Calibri" pitchFamily="34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Викторина « Имею право» - 6 классы</a:t>
            </a:r>
            <a:endParaRPr lang="ru-RU" altLang="ru-RU" sz="10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- День правовой помощи детям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(организация консультаций для детей и  родителей)</a:t>
            </a:r>
            <a:endParaRPr lang="ru-RU" altLang="ru-RU" sz="1000" dirty="0">
              <a:latin typeface="+mj-lt"/>
              <a:ea typeface="Calibri" pitchFamily="34" charset="0"/>
              <a:cs typeface="Calibri" pitchFamily="34" charset="0"/>
            </a:endParaRPr>
          </a:p>
        </p:txBody>
      </p:sp>
      <p:sp>
        <p:nvSpPr>
          <p:cNvPr id="9229" name="Rectangle 4"/>
          <p:cNvSpPr>
            <a:spLocks noChangeArrowheads="1"/>
          </p:cNvSpPr>
          <p:nvPr/>
        </p:nvSpPr>
        <p:spPr bwMode="ltGray">
          <a:xfrm flipH="1">
            <a:off x="6022975" y="2525713"/>
            <a:ext cx="3027363" cy="1250950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Просмотр видео и обсуждение по теме </a:t>
            </a: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>
                <a:latin typeface="+mj-lt"/>
                <a:cs typeface="Times New Roman" pitchFamily="18" charset="0"/>
              </a:rPr>
              <a:t>«Общественно-опасные деяния, правонарушения, </a:t>
            </a: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>
                <a:latin typeface="+mj-lt"/>
                <a:cs typeface="Times New Roman" pitchFamily="18" charset="0"/>
              </a:rPr>
              <a:t>преступление, наркотики»</a:t>
            </a:r>
            <a:r>
              <a:rPr lang="ru-RU" altLang="ru-RU" sz="1000" i="1" dirty="0">
                <a:latin typeface="+mj-lt"/>
                <a:cs typeface="Times New Roman" pitchFamily="18" charset="0"/>
              </a:rPr>
              <a:t> с участием инспектора</a:t>
            </a: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i="1" dirty="0">
                <a:latin typeface="+mj-lt"/>
                <a:cs typeface="Times New Roman" pitchFamily="18" charset="0"/>
              </a:rPr>
              <a:t>  ПДН ОМВД </a:t>
            </a:r>
            <a:r>
              <a:rPr lang="ru-RU" altLang="ru-RU" sz="1000" i="1" dirty="0" err="1">
                <a:latin typeface="+mj-lt"/>
                <a:cs typeface="Times New Roman" pitchFamily="18" charset="0"/>
              </a:rPr>
              <a:t>Кашаевой</a:t>
            </a:r>
            <a:r>
              <a:rPr lang="ru-RU" altLang="ru-RU" sz="1000" i="1" dirty="0">
                <a:latin typeface="+mj-lt"/>
                <a:cs typeface="Times New Roman" pitchFamily="18" charset="0"/>
              </a:rPr>
              <a:t> Т.А.</a:t>
            </a:r>
            <a:endParaRPr lang="ru-RU" altLang="ru-RU" sz="1000" dirty="0">
              <a:latin typeface="+mj-lt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 smtClean="0">
                <a:latin typeface="+mj-lt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«С мире прав и обязанностей» </a:t>
            </a: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  беседа </a:t>
            </a: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инспектора  ПДН ОМВД </a:t>
            </a:r>
            <a:r>
              <a:rPr lang="ru-RU" altLang="ru-RU" sz="1000" i="1" dirty="0" err="1">
                <a:latin typeface="+mj-lt"/>
                <a:ea typeface="Calibri" pitchFamily="34" charset="0"/>
                <a:cs typeface="Times New Roman" pitchFamily="18" charset="0"/>
              </a:rPr>
              <a:t>Кашаева</a:t>
            </a:r>
            <a:r>
              <a:rPr lang="ru-RU" altLang="ru-RU" sz="1000" i="1" dirty="0">
                <a:latin typeface="+mj-lt"/>
                <a:ea typeface="Calibri" pitchFamily="34" charset="0"/>
                <a:cs typeface="Times New Roman" pitchFamily="18" charset="0"/>
              </a:rPr>
              <a:t> Т.А</a:t>
            </a: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just" eaLnBrk="1" hangingPunct="1">
              <a:lnSpc>
                <a:spcPct val="115000"/>
              </a:lnSpc>
              <a:tabLst>
                <a:tab pos="201613" algn="l"/>
              </a:tabLst>
            </a:pPr>
            <a:r>
              <a:rPr lang="ru-RU" altLang="ru-RU" sz="1000" dirty="0">
                <a:latin typeface="+mj-lt"/>
                <a:ea typeface="Calibri" pitchFamily="34" charset="0"/>
                <a:cs typeface="Times New Roman" pitchFamily="18" charset="0"/>
              </a:rPr>
              <a:t>с учащимися 8-9 классы </a:t>
            </a:r>
          </a:p>
        </p:txBody>
      </p:sp>
      <p:sp>
        <p:nvSpPr>
          <p:cNvPr id="9230" name="Прямоугольник 43"/>
          <p:cNvSpPr>
            <a:spLocks noChangeArrowheads="1"/>
          </p:cNvSpPr>
          <p:nvPr/>
        </p:nvSpPr>
        <p:spPr bwMode="auto">
          <a:xfrm flipH="1">
            <a:off x="6635750" y="1047750"/>
            <a:ext cx="15779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100">
                <a:solidFill>
                  <a:srgbClr val="30311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Декабрь -  </a:t>
            </a:r>
          </a:p>
          <a:p>
            <a:pPr algn="ctr" eaLnBrk="1" hangingPunct="1"/>
            <a:r>
              <a:rPr lang="ru-RU" altLang="ru-RU" sz="1100">
                <a:solidFill>
                  <a:srgbClr val="30311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правовая неделя «Закон на страже» </a:t>
            </a:r>
          </a:p>
        </p:txBody>
      </p:sp>
      <p:grpSp>
        <p:nvGrpSpPr>
          <p:cNvPr id="9231" name="Group 18"/>
          <p:cNvGrpSpPr>
            <a:grpSpLocks/>
          </p:cNvGrpSpPr>
          <p:nvPr/>
        </p:nvGrpSpPr>
        <p:grpSpPr bwMode="auto">
          <a:xfrm>
            <a:off x="520700" y="3894138"/>
            <a:ext cx="1895475" cy="1100137"/>
            <a:chOff x="3022" y="1007"/>
            <a:chExt cx="1055" cy="1055"/>
          </a:xfrm>
        </p:grpSpPr>
        <p:sp>
          <p:nvSpPr>
            <p:cNvPr id="46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7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gray">
            <a:xfrm>
              <a:off x="3093" y="1063"/>
              <a:ext cx="915" cy="915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49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5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50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9233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52" name="Oval 25"/>
              <p:cNvSpPr>
                <a:spLocks noChangeArrowheads="1"/>
              </p:cNvSpPr>
              <p:nvPr/>
            </p:nvSpPr>
            <p:spPr bwMode="gray">
              <a:xfrm>
                <a:off x="4166" y="1707"/>
                <a:ext cx="1254" cy="1251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Oval 26"/>
              <p:cNvSpPr>
                <a:spLocks noChangeArrowheads="1"/>
              </p:cNvSpPr>
              <p:nvPr/>
            </p:nvSpPr>
            <p:spPr bwMode="gray">
              <a:xfrm>
                <a:off x="4182" y="1714"/>
                <a:ext cx="1224" cy="12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Oval 27"/>
              <p:cNvSpPr>
                <a:spLocks noChangeArrowheads="1"/>
              </p:cNvSpPr>
              <p:nvPr/>
            </p:nvSpPr>
            <p:spPr bwMode="gray">
              <a:xfrm>
                <a:off x="4195" y="1726"/>
                <a:ext cx="1164" cy="113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7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32" name="Line 53"/>
          <p:cNvSpPr>
            <a:spLocks noChangeShapeType="1"/>
          </p:cNvSpPr>
          <p:nvPr/>
        </p:nvSpPr>
        <p:spPr bwMode="ltGray">
          <a:xfrm flipH="1">
            <a:off x="1455738" y="4835525"/>
            <a:ext cx="22225" cy="51752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grpSp>
        <p:nvGrpSpPr>
          <p:cNvPr id="9234" name="Group 29"/>
          <p:cNvGrpSpPr>
            <a:grpSpLocks/>
          </p:cNvGrpSpPr>
          <p:nvPr/>
        </p:nvGrpSpPr>
        <p:grpSpPr bwMode="auto">
          <a:xfrm>
            <a:off x="3382963" y="3492500"/>
            <a:ext cx="1906587" cy="1165225"/>
            <a:chOff x="4126" y="1525"/>
            <a:chExt cx="1052" cy="1073"/>
          </a:xfrm>
        </p:grpSpPr>
        <p:sp>
          <p:nvSpPr>
            <p:cNvPr id="58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59" name="Oval 31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0" name="Oval 32"/>
            <p:cNvSpPr>
              <a:spLocks noChangeArrowheads="1"/>
            </p:cNvSpPr>
            <p:nvPr/>
          </p:nvSpPr>
          <p:spPr bwMode="gray">
            <a:xfrm>
              <a:off x="4191" y="1589"/>
              <a:ext cx="914" cy="934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1" name="Oval 33"/>
            <p:cNvSpPr>
              <a:spLocks noChangeArrowheads="1"/>
            </p:cNvSpPr>
            <p:nvPr/>
          </p:nvSpPr>
          <p:spPr bwMode="gray">
            <a:xfrm>
              <a:off x="4195" y="1578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62" name="Oval 34"/>
            <p:cNvSpPr>
              <a:spLocks noChangeArrowheads="1"/>
            </p:cNvSpPr>
            <p:nvPr/>
          </p:nvSpPr>
          <p:spPr bwMode="gray">
            <a:xfrm>
              <a:off x="4235" y="1640"/>
              <a:ext cx="823" cy="84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9241" name="Group 35"/>
            <p:cNvGrpSpPr>
              <a:grpSpLocks/>
            </p:cNvGrpSpPr>
            <p:nvPr/>
          </p:nvGrpSpPr>
          <p:grpSpPr bwMode="auto">
            <a:xfrm>
              <a:off x="4249" y="1653"/>
              <a:ext cx="797" cy="813"/>
              <a:chOff x="4166" y="1706"/>
              <a:chExt cx="1252" cy="1252"/>
            </a:xfrm>
          </p:grpSpPr>
          <p:sp>
            <p:nvSpPr>
              <p:cNvPr id="64" name="Oval 36"/>
              <p:cNvSpPr>
                <a:spLocks noChangeArrowheads="1"/>
              </p:cNvSpPr>
              <p:nvPr/>
            </p:nvSpPr>
            <p:spPr bwMode="gray">
              <a:xfrm>
                <a:off x="4164" y="1707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Oval 37"/>
              <p:cNvSpPr>
                <a:spLocks noChangeArrowheads="1"/>
              </p:cNvSpPr>
              <p:nvPr/>
            </p:nvSpPr>
            <p:spPr bwMode="gray">
              <a:xfrm>
                <a:off x="4182" y="1716"/>
                <a:ext cx="1222" cy="121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Oval 38"/>
              <p:cNvSpPr>
                <a:spLocks noChangeArrowheads="1"/>
              </p:cNvSpPr>
              <p:nvPr/>
            </p:nvSpPr>
            <p:spPr bwMode="gray">
              <a:xfrm>
                <a:off x="4193" y="1725"/>
                <a:ext cx="1164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Oval 39"/>
              <p:cNvSpPr>
                <a:spLocks noChangeArrowheads="1"/>
              </p:cNvSpPr>
              <p:nvPr/>
            </p:nvSpPr>
            <p:spPr bwMode="gray">
              <a:xfrm>
                <a:off x="4263" y="1761"/>
                <a:ext cx="1032" cy="9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244" name="Group 40"/>
          <p:cNvGrpSpPr>
            <a:grpSpLocks/>
          </p:cNvGrpSpPr>
          <p:nvPr/>
        </p:nvGrpSpPr>
        <p:grpSpPr bwMode="auto">
          <a:xfrm>
            <a:off x="6570663" y="3851275"/>
            <a:ext cx="1931987" cy="1143000"/>
            <a:chOff x="884" y="2523"/>
            <a:chExt cx="862" cy="862"/>
          </a:xfrm>
        </p:grpSpPr>
        <p:sp>
          <p:nvSpPr>
            <p:cNvPr id="69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1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48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2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48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3" name="Oval 45"/>
            <p:cNvSpPr>
              <a:spLocks noChangeArrowheads="1"/>
            </p:cNvSpPr>
            <p:nvPr/>
          </p:nvSpPr>
          <p:spPr bwMode="gray">
            <a:xfrm>
              <a:off x="981" y="2618"/>
              <a:ext cx="674" cy="67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4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5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  <p:sp>
          <p:nvSpPr>
            <p:cNvPr id="76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77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9235" name="Line 53"/>
          <p:cNvSpPr>
            <a:spLocks noChangeShapeType="1"/>
          </p:cNvSpPr>
          <p:nvPr/>
        </p:nvSpPr>
        <p:spPr bwMode="ltGray">
          <a:xfrm flipH="1">
            <a:off x="4322763" y="4622800"/>
            <a:ext cx="7937" cy="3460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236" name="Line 53"/>
          <p:cNvSpPr>
            <a:spLocks noChangeShapeType="1"/>
          </p:cNvSpPr>
          <p:nvPr/>
        </p:nvSpPr>
        <p:spPr bwMode="ltGray">
          <a:xfrm>
            <a:off x="7543800" y="5008563"/>
            <a:ext cx="9525" cy="296862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237" name="Rectangle 4"/>
          <p:cNvSpPr>
            <a:spLocks noChangeArrowheads="1"/>
          </p:cNvSpPr>
          <p:nvPr/>
        </p:nvSpPr>
        <p:spPr bwMode="ltGray">
          <a:xfrm>
            <a:off x="382588" y="5224463"/>
            <a:ext cx="2359025" cy="153352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lnSpc>
                <a:spcPct val="115000"/>
              </a:lnSpc>
            </a:pPr>
            <a:endParaRPr lang="ru-RU" altLang="ru-RU" sz="1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Правовая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игра с уч-ся 6классов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«Закон на страже» по профилактике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совершения несовершеннолетними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общественно-опасных деяний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Правовая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эстафета для уч-ся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6  </a:t>
            </a:r>
            <a:r>
              <a:rPr lang="ru-RU" altLang="ru-RU" sz="1000" dirty="0" err="1">
                <a:latin typeface="+mj-lt"/>
                <a:cs typeface="Times New Roman" pitchFamily="18" charset="0"/>
              </a:rPr>
              <a:t>кл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.  </a:t>
            </a:r>
            <a:endParaRPr lang="ru-RU" altLang="ru-RU" sz="1600" dirty="0">
              <a:latin typeface="+mj-lt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«Колесо удачи»  -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Правовая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игра для уч-ся 7  </a:t>
            </a:r>
            <a:r>
              <a:rPr lang="ru-RU" altLang="ru-RU" sz="1000" dirty="0" err="1">
                <a:latin typeface="+mj-lt"/>
                <a:cs typeface="Times New Roman" pitchFamily="18" charset="0"/>
              </a:rPr>
              <a:t>кл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.  </a:t>
            </a:r>
            <a:endParaRPr lang="ru-RU" altLang="ru-RU" sz="1600" dirty="0">
              <a:latin typeface="+mj-lt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</a:pPr>
            <a:endParaRPr lang="ru-RU" altLang="ru-RU" sz="1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8" name="Прямоугольник 80"/>
          <p:cNvSpPr>
            <a:spLocks noChangeArrowheads="1"/>
          </p:cNvSpPr>
          <p:nvPr/>
        </p:nvSpPr>
        <p:spPr bwMode="auto">
          <a:xfrm>
            <a:off x="755576" y="4293096"/>
            <a:ext cx="1417637" cy="26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5000"/>
              </a:lnSpc>
            </a:pPr>
            <a:r>
              <a:rPr lang="ru-RU" altLang="ru-RU" sz="1000" dirty="0" smtClean="0">
                <a:solidFill>
                  <a:srgbClr val="30311D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altLang="ru-RU" sz="1000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«С законом на «Ты»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3635896" y="3861048"/>
            <a:ext cx="1435100" cy="4639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1050" dirty="0" smtClean="0">
                <a:solidFill>
                  <a:srgbClr val="30311D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050" dirty="0">
                <a:solidFill>
                  <a:srgbClr val="30311D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Мы за здоровый образ жизни»</a:t>
            </a:r>
          </a:p>
        </p:txBody>
      </p:sp>
      <p:sp>
        <p:nvSpPr>
          <p:cNvPr id="9240" name="Rectangle 4"/>
          <p:cNvSpPr>
            <a:spLocks noChangeArrowheads="1"/>
          </p:cNvSpPr>
          <p:nvPr/>
        </p:nvSpPr>
        <p:spPr bwMode="ltGray">
          <a:xfrm>
            <a:off x="2986088" y="5038725"/>
            <a:ext cx="3170237" cy="1762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Команда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школы стала участником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городской  интеллектуальной  правовой  игры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«С законом на «ТЫ» который включал в себя и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выпуск агитационного плаката на тему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«С законом на «Ты»!»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 smtClean="0">
                <a:latin typeface="+mj-lt"/>
                <a:cs typeface="Times New Roman" pitchFamily="18" charset="0"/>
              </a:rPr>
              <a:t>- совместно 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с    </a:t>
            </a:r>
            <a:r>
              <a:rPr lang="ru-RU" altLang="ru-RU" sz="1000" dirty="0" err="1">
                <a:latin typeface="+mj-lt"/>
                <a:cs typeface="Times New Roman" pitchFamily="18" charset="0"/>
              </a:rPr>
              <a:t>библиотекой-филиал</a:t>
            </a:r>
            <a:r>
              <a:rPr lang="ru-RU" altLang="ru-RU" sz="1000" dirty="0">
                <a:latin typeface="+mj-lt"/>
                <a:cs typeface="Times New Roman" pitchFamily="18" charset="0"/>
              </a:rPr>
              <a:t>  №8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в рамках оперативно-профилактической операции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«Дети России» Главного управления  МВД России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по Нижегородской области   прошел круглый стол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1000" dirty="0">
                <a:latin typeface="+mj-lt"/>
                <a:cs typeface="Times New Roman" pitchFamily="18" charset="0"/>
              </a:rPr>
              <a:t> «У опасной черты». </a:t>
            </a:r>
          </a:p>
        </p:txBody>
      </p:sp>
      <p:sp>
        <p:nvSpPr>
          <p:cNvPr id="84" name="Rectangle 4"/>
          <p:cNvSpPr>
            <a:spLocks noChangeArrowheads="1"/>
          </p:cNvSpPr>
          <p:nvPr/>
        </p:nvSpPr>
        <p:spPr bwMode="ltGray">
          <a:xfrm>
            <a:off x="6570663" y="5353050"/>
            <a:ext cx="2330450" cy="12906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«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Безопасное Лето, соблюдение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законодательства РФ»</a:t>
            </a:r>
            <a:endParaRPr lang="ru-RU" sz="1000" b="0" kern="0" dirty="0">
              <a:latin typeface="+mj-lt"/>
              <a:cs typeface="Arial" charset="0"/>
            </a:endParaRPr>
          </a:p>
        </p:txBody>
      </p:sp>
      <p:sp>
        <p:nvSpPr>
          <p:cNvPr id="9242" name="Прямоугольник 85"/>
          <p:cNvSpPr>
            <a:spLocks noChangeArrowheads="1"/>
          </p:cNvSpPr>
          <p:nvPr/>
        </p:nvSpPr>
        <p:spPr bwMode="auto">
          <a:xfrm>
            <a:off x="4451350" y="3303588"/>
            <a:ext cx="2413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1" hangingPunct="1">
              <a:lnSpc>
                <a:spcPct val="115000"/>
              </a:lnSpc>
            </a:pPr>
            <a:r>
              <a:rPr lang="ru-RU" altLang="ru-RU" sz="900" i="1">
                <a:solidFill>
                  <a:srgbClr val="30311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1100">
              <a:solidFill>
                <a:srgbClr val="30311D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243" name="Прямоугольник 86"/>
          <p:cNvSpPr>
            <a:spLocks noChangeArrowheads="1"/>
          </p:cNvSpPr>
          <p:nvPr/>
        </p:nvSpPr>
        <p:spPr bwMode="auto">
          <a:xfrm rot="10800000" flipH="1" flipV="1">
            <a:off x="6846888" y="4150984"/>
            <a:ext cx="1271587" cy="48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5000"/>
              </a:lnSpc>
            </a:pPr>
            <a:r>
              <a:rPr lang="ru-RU" altLang="ru-RU" sz="1100" dirty="0" smtClean="0">
                <a:solidFill>
                  <a:srgbClr val="30311D"/>
                </a:solidFill>
                <a:latin typeface="+mj-lt"/>
                <a:cs typeface="Times New Roman" pitchFamily="18" charset="0"/>
              </a:rPr>
              <a:t>«</a:t>
            </a:r>
            <a:r>
              <a:rPr lang="ru-RU" altLang="ru-RU" sz="1100" dirty="0">
                <a:solidFill>
                  <a:srgbClr val="30311D"/>
                </a:solidFill>
                <a:latin typeface="+mj-lt"/>
                <a:cs typeface="Times New Roman" pitchFamily="18" charset="0"/>
              </a:rPr>
              <a:t>Безопасное лето»</a:t>
            </a:r>
          </a:p>
        </p:txBody>
      </p:sp>
      <p:grpSp>
        <p:nvGrpSpPr>
          <p:cNvPr id="9245" name="Group 7"/>
          <p:cNvGrpSpPr>
            <a:grpSpLocks/>
          </p:cNvGrpSpPr>
          <p:nvPr/>
        </p:nvGrpSpPr>
        <p:grpSpPr bwMode="auto">
          <a:xfrm>
            <a:off x="6450013" y="814388"/>
            <a:ext cx="1927225" cy="1308100"/>
            <a:chOff x="1921" y="1585"/>
            <a:chExt cx="1059" cy="1057"/>
          </a:xfrm>
        </p:grpSpPr>
        <p:sp>
          <p:nvSpPr>
            <p:cNvPr id="89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0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1" name="Oval 10"/>
            <p:cNvSpPr>
              <a:spLocks noChangeArrowheads="1"/>
            </p:cNvSpPr>
            <p:nvPr/>
          </p:nvSpPr>
          <p:spPr bwMode="gray">
            <a:xfrm>
              <a:off x="1978" y="1641"/>
              <a:ext cx="921" cy="920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2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20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sp>
          <p:nvSpPr>
            <p:cNvPr id="93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3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800" b="0" kern="0">
                <a:solidFill>
                  <a:srgbClr val="000000"/>
                </a:solidFill>
              </a:endParaRPr>
            </a:p>
          </p:txBody>
        </p:sp>
        <p:grpSp>
          <p:nvGrpSpPr>
            <p:cNvPr id="9246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95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4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" name="Oval 15"/>
              <p:cNvSpPr>
                <a:spLocks noChangeArrowheads="1"/>
              </p:cNvSpPr>
              <p:nvPr/>
            </p:nvSpPr>
            <p:spPr bwMode="gray">
              <a:xfrm>
                <a:off x="4182" y="1712"/>
                <a:ext cx="1223" cy="122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Oval 16"/>
              <p:cNvSpPr>
                <a:spLocks noChangeArrowheads="1"/>
              </p:cNvSpPr>
              <p:nvPr/>
            </p:nvSpPr>
            <p:spPr bwMode="gray">
              <a:xfrm>
                <a:off x="4195" y="1724"/>
                <a:ext cx="1166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Oval 17"/>
              <p:cNvSpPr>
                <a:spLocks noChangeArrowheads="1"/>
              </p:cNvSpPr>
              <p:nvPr/>
            </p:nvSpPr>
            <p:spPr bwMode="gray">
              <a:xfrm>
                <a:off x="4263" y="1756"/>
                <a:ext cx="1036" cy="9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altLang="ru-RU" sz="1800" b="0" kern="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" name="Прямоугольник 2"/>
          <p:cNvSpPr/>
          <p:nvPr/>
        </p:nvSpPr>
        <p:spPr>
          <a:xfrm flipH="1">
            <a:off x="6732239" y="1124744"/>
            <a:ext cx="1512168" cy="40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050" i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050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Закон на страже»</a:t>
            </a:r>
            <a:endParaRPr lang="ru-RU" sz="1050" i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4037" y="901225"/>
            <a:ext cx="929267" cy="728449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757" y="771622"/>
            <a:ext cx="896340" cy="836713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9714" y="1772816"/>
            <a:ext cx="984307" cy="738230"/>
          </a:xfrm>
          <a:prstGeom prst="ellipse">
            <a:avLst/>
          </a:prstGeom>
          <a:ln w="28575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17" name="Рисунок 92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528"/>
          <a:stretch/>
        </p:blipFill>
        <p:spPr>
          <a:xfrm>
            <a:off x="5070478" y="1817687"/>
            <a:ext cx="973787" cy="74453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Рисунок 92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54625" y="4234644"/>
            <a:ext cx="1035081" cy="776311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2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293" y="4487430"/>
            <a:ext cx="968355" cy="725321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922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27266" y="357924"/>
            <a:ext cx="1087225" cy="815419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Рисунок 923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93965" y="1700390"/>
            <a:ext cx="961535" cy="813397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Рисунок 923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15589" y="1762478"/>
            <a:ext cx="888304" cy="74797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39" name="Рисунок 92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7014" y="188536"/>
            <a:ext cx="913625" cy="822872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56" name="Рисунок 9245"/>
          <p:cNvPicPr>
            <a:picLocks noChangeAspect="1"/>
          </p:cNvPicPr>
          <p:nvPr/>
        </p:nvPicPr>
        <p:blipFill>
          <a:blip r:embed="rId13" cstate="print"/>
          <a:srcRect l="-1363" t="-8881" r="8987" b="36241"/>
          <a:stretch>
            <a:fillRect/>
          </a:stretch>
        </p:blipFill>
        <p:spPr bwMode="auto">
          <a:xfrm>
            <a:off x="7669213" y="4668838"/>
            <a:ext cx="1281112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7" name="Рисунок 924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70613" y="4865688"/>
            <a:ext cx="1192212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739630" y="3676651"/>
            <a:ext cx="1026025" cy="934704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267744" y="3429000"/>
            <a:ext cx="1019808" cy="70327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790548" y="1780777"/>
            <a:ext cx="991753" cy="72091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61" name="Рисунок 41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032750" y="3644900"/>
            <a:ext cx="10509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53209" y="1830293"/>
            <a:ext cx="809145" cy="645356"/>
          </a:xfrm>
          <a:prstGeom prst="ellipse">
            <a:avLst/>
          </a:prstGeom>
          <a:ln w="28575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8060" y="778154"/>
            <a:ext cx="867281" cy="829306"/>
          </a:xfrm>
          <a:prstGeom prst="ellipse">
            <a:avLst/>
          </a:prstGeom>
          <a:ln w="28575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681" y="3840557"/>
            <a:ext cx="743582" cy="557687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2">
            <a:extLst>
              <a:ext uri="{FF2B5EF4-FFF2-40B4-BE49-F238E27FC236}">
                <a16:creationId xmlns:a16="http://schemas.microsoft.com/office/drawing/2014/main" xmlns="" id="{EDE62A49-825B-4C89-8771-C30F4C800D15}"/>
              </a:ext>
            </a:extLst>
          </p:cNvPr>
          <p:cNvSpPr>
            <a:spLocks noChangeArrowheads="1"/>
          </p:cNvSpPr>
          <p:nvPr/>
        </p:nvSpPr>
        <p:spPr bwMode="black">
          <a:xfrm>
            <a:off x="1995488" y="1508125"/>
            <a:ext cx="2232025" cy="83026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ДОО</a:t>
            </a:r>
          </a:p>
          <a:p>
            <a:pPr eaLnBrk="1" hangingPunct="1"/>
            <a:r>
              <a:rPr lang="ru-RU" altLang="ru-RU" sz="2400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«ФАЭТОН»</a:t>
            </a:r>
            <a:endParaRPr lang="en-US" altLang="ru-RU" sz="2400" dirty="0">
              <a:solidFill>
                <a:schemeClr val="accent1"/>
              </a:solidFill>
            </a:endParaRPr>
          </a:p>
        </p:txBody>
      </p:sp>
      <p:pic>
        <p:nvPicPr>
          <p:cNvPr id="12291" name="Picture 91" descr="Picture555">
            <a:extLst>
              <a:ext uri="{FF2B5EF4-FFF2-40B4-BE49-F238E27FC236}">
                <a16:creationId xmlns:a16="http://schemas.microsoft.com/office/drawing/2014/main" xmlns="" id="{73A05A95-1369-4A87-BFB1-1A3287CB5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0213" y="1225550"/>
            <a:ext cx="382111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Group 74">
            <a:extLst>
              <a:ext uri="{FF2B5EF4-FFF2-40B4-BE49-F238E27FC236}">
                <a16:creationId xmlns:a16="http://schemas.microsoft.com/office/drawing/2014/main" xmlns="" id="{99F7798C-2A5D-4ED5-BDFE-654C89A5A7EF}"/>
              </a:ext>
            </a:extLst>
          </p:cNvPr>
          <p:cNvGrpSpPr>
            <a:grpSpLocks/>
          </p:cNvGrpSpPr>
          <p:nvPr/>
        </p:nvGrpSpPr>
        <p:grpSpPr bwMode="auto">
          <a:xfrm rot="3394332">
            <a:off x="2865438" y="2208213"/>
            <a:ext cx="3638550" cy="3327400"/>
            <a:chOff x="1352" y="1125"/>
            <a:chExt cx="2727" cy="2618"/>
          </a:xfrm>
        </p:grpSpPr>
        <p:sp>
          <p:nvSpPr>
            <p:cNvPr id="440395" name="AutoShape 75">
              <a:extLst>
                <a:ext uri="{FF2B5EF4-FFF2-40B4-BE49-F238E27FC236}">
                  <a16:creationId xmlns:a16="http://schemas.microsoft.com/office/drawing/2014/main" xmlns="" id="{FAA8013B-B20A-443F-B096-FAFB9B8E3F2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5973147">
              <a:off x="1441" y="1295"/>
              <a:ext cx="2552" cy="2357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999999" lon="300000" rev="0"/>
              </a:camera>
              <a:lightRig rig="legacyFlat3" dir="l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40396" name="AutoShape 76">
              <a:extLst>
                <a:ext uri="{FF2B5EF4-FFF2-40B4-BE49-F238E27FC236}">
                  <a16:creationId xmlns:a16="http://schemas.microsoft.com/office/drawing/2014/main" xmlns="" id="{3599DE92-5048-45D4-8E0C-9629B9B76A6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3284065">
              <a:off x="1342" y="1144"/>
              <a:ext cx="2545" cy="2356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40397" name="AutoShape 77">
              <a:extLst>
                <a:ext uri="{FF2B5EF4-FFF2-40B4-BE49-F238E27FC236}">
                  <a16:creationId xmlns:a16="http://schemas.microsoft.com/office/drawing/2014/main" xmlns="" id="{3AD3A9DB-500E-43DB-B88F-4416CF7CCE0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0352628">
              <a:off x="1511" y="1134"/>
              <a:ext cx="2550" cy="2357"/>
            </a:xfrm>
            <a:custGeom>
              <a:avLst/>
              <a:gdLst>
                <a:gd name="G0" fmla="+- 2978742 0 0"/>
                <a:gd name="G1" fmla="+- -2534030 0 0"/>
                <a:gd name="G2" fmla="+- 2978742 0 -2534030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534030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534030"/>
                <a:gd name="G36" fmla="sin G34 -2534030"/>
                <a:gd name="G37" fmla="+/ -2534030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81 w 21600"/>
                <a:gd name="T5" fmla="*/ 11439 h 21600"/>
                <a:gd name="T6" fmla="*/ 17885 w 21600"/>
                <a:gd name="T7" fmla="*/ 5130 h 21600"/>
                <a:gd name="T8" fmla="*/ 18136 w 21600"/>
                <a:gd name="T9" fmla="*/ 11234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7607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2293" name="WordArt 78">
            <a:extLst>
              <a:ext uri="{FF2B5EF4-FFF2-40B4-BE49-F238E27FC236}">
                <a16:creationId xmlns:a16="http://schemas.microsoft.com/office/drawing/2014/main" xmlns="" id="{123A8CE1-2CD1-4628-BBBD-C2A80E0EDDED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 rot="3394332">
            <a:off x="4391819" y="2972594"/>
            <a:ext cx="1914525" cy="11223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68724"/>
              </a:avLst>
            </a:prstTxWarp>
          </a:bodyPr>
          <a:lstStyle/>
          <a:p>
            <a:pPr algn="ctr"/>
            <a:r>
              <a:rPr lang="ru-RU" sz="2800" kern="1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Развитие</a:t>
            </a:r>
          </a:p>
        </p:txBody>
      </p:sp>
      <p:sp>
        <p:nvSpPr>
          <p:cNvPr id="12294" name="WordArt 79">
            <a:extLst>
              <a:ext uri="{FF2B5EF4-FFF2-40B4-BE49-F238E27FC236}">
                <a16:creationId xmlns:a16="http://schemas.microsoft.com/office/drawing/2014/main" xmlns="" id="{EDB3A9E3-F6BE-463C-9486-2F4C6884E5F1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 rot="79672">
            <a:off x="3327400" y="2547938"/>
            <a:ext cx="2979738" cy="245745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2560797"/>
              </a:avLst>
            </a:prstTxWarp>
          </a:bodyPr>
          <a:lstStyle/>
          <a:p>
            <a:pPr algn="ctr"/>
            <a:r>
              <a:rPr lang="ru-RU" sz="2800" kern="1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Инициатива</a:t>
            </a:r>
          </a:p>
        </p:txBody>
      </p:sp>
      <p:sp>
        <p:nvSpPr>
          <p:cNvPr id="12295" name="WordArt 80">
            <a:extLst>
              <a:ext uri="{FF2B5EF4-FFF2-40B4-BE49-F238E27FC236}">
                <a16:creationId xmlns:a16="http://schemas.microsoft.com/office/drawing/2014/main" xmlns="" id="{42CC19A4-02B2-4413-AF10-ED39372206BA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 rot="-3280425">
            <a:off x="3570287" y="2525713"/>
            <a:ext cx="2098675" cy="2216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387604"/>
              </a:avLst>
            </a:prstTxWarp>
          </a:bodyPr>
          <a:lstStyle/>
          <a:p>
            <a:pPr algn="ctr"/>
            <a:r>
              <a:rPr lang="ru-RU" sz="2400" kern="1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Востребованность</a:t>
            </a:r>
          </a:p>
        </p:txBody>
      </p:sp>
      <p:sp>
        <p:nvSpPr>
          <p:cNvPr id="12296" name="Rectangle 84">
            <a:extLst>
              <a:ext uri="{FF2B5EF4-FFF2-40B4-BE49-F238E27FC236}">
                <a16:creationId xmlns:a16="http://schemas.microsoft.com/office/drawing/2014/main" xmlns="" id="{C81D2586-98FF-4696-8AAC-8CE339CEEFF9}"/>
              </a:ext>
            </a:extLst>
          </p:cNvPr>
          <p:cNvSpPr>
            <a:spLocks noChangeArrowheads="1"/>
          </p:cNvSpPr>
          <p:nvPr/>
        </p:nvSpPr>
        <p:spPr bwMode="black">
          <a:xfrm>
            <a:off x="5441950" y="4548188"/>
            <a:ext cx="3108325" cy="708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8000"/>
                </a:solidFill>
              </a:rPr>
              <a:t>МОО </a:t>
            </a:r>
          </a:p>
          <a:p>
            <a:pPr eaLnBrk="1" hangingPunct="1"/>
            <a:r>
              <a:rPr lang="ru-RU" altLang="ru-RU" sz="2000" dirty="0">
                <a:solidFill>
                  <a:srgbClr val="008000"/>
                </a:solidFill>
              </a:rPr>
              <a:t>«ВОЗРОЖДЕНИЕ»</a:t>
            </a:r>
            <a:endParaRPr lang="en-US" altLang="ru-RU" sz="2000" dirty="0">
              <a:solidFill>
                <a:srgbClr val="008000"/>
              </a:solidFill>
            </a:endParaRPr>
          </a:p>
        </p:txBody>
      </p:sp>
      <p:sp>
        <p:nvSpPr>
          <p:cNvPr id="15370" name="Text Box 85">
            <a:extLst>
              <a:ext uri="{FF2B5EF4-FFF2-40B4-BE49-F238E27FC236}">
                <a16:creationId xmlns:a16="http://schemas.microsoft.com/office/drawing/2014/main" xmlns="" id="{207DB21C-E6B5-4EA1-90A5-A7F3A48CBE7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84775" y="5224463"/>
            <a:ext cx="3959225" cy="1385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Молодежное общественное объединение </a:t>
            </a:r>
          </a:p>
          <a:p>
            <a:pPr algn="ctr"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14-17лет формирует</a:t>
            </a:r>
          </a:p>
          <a:p>
            <a:pPr>
              <a:buFontTx/>
              <a:buChar char="•"/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 культуру здорового образа жизни</a:t>
            </a:r>
          </a:p>
          <a:p>
            <a:pPr>
              <a:buFontTx/>
              <a:buChar char="•"/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 организаторские качества личности</a:t>
            </a:r>
            <a:endParaRPr lang="en-US" sz="1400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  <a:p>
            <a:pPr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Способствует социализации, </a:t>
            </a:r>
          </a:p>
          <a:p>
            <a:pPr>
              <a:defRPr/>
            </a:pPr>
            <a:r>
              <a:rPr lang="ru-RU" sz="1400" dirty="0">
                <a:solidFill>
                  <a:schemeClr val="accent4">
                    <a:lumMod val="90000"/>
                    <a:lumOff val="10000"/>
                  </a:schemeClr>
                </a:solidFill>
              </a:rPr>
              <a:t>навыкам связей с общественностью</a:t>
            </a:r>
          </a:p>
        </p:txBody>
      </p:sp>
      <p:sp>
        <p:nvSpPr>
          <p:cNvPr id="12298" name="Rectangle 86">
            <a:extLst>
              <a:ext uri="{FF2B5EF4-FFF2-40B4-BE49-F238E27FC236}">
                <a16:creationId xmlns:a16="http://schemas.microsoft.com/office/drawing/2014/main" xmlns="" id="{5E2A0A9D-3217-4136-997D-F3930BA5D524}"/>
              </a:ext>
            </a:extLst>
          </p:cNvPr>
          <p:cNvSpPr>
            <a:spLocks noChangeArrowheads="1"/>
          </p:cNvSpPr>
          <p:nvPr/>
        </p:nvSpPr>
        <p:spPr bwMode="black">
          <a:xfrm>
            <a:off x="5889625" y="1450975"/>
            <a:ext cx="3254375" cy="8318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70C0"/>
                </a:solidFill>
              </a:rPr>
              <a:t>Совет старшеклассников  </a:t>
            </a:r>
            <a:endParaRPr lang="en-US" altLang="ru-RU" sz="2400" dirty="0">
              <a:solidFill>
                <a:srgbClr val="0070C0"/>
              </a:solidFill>
            </a:endParaRPr>
          </a:p>
        </p:txBody>
      </p:sp>
      <p:sp>
        <p:nvSpPr>
          <p:cNvPr id="15372" name="Text Box 87">
            <a:extLst>
              <a:ext uri="{FF2B5EF4-FFF2-40B4-BE49-F238E27FC236}">
                <a16:creationId xmlns:a16="http://schemas.microsoft.com/office/drawing/2014/main" xmlns="" id="{421AFE23-DA60-4FA3-B7AD-6434820632E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100763" y="2360613"/>
            <a:ext cx="2563812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Орган ученического самоуправления </a:t>
            </a:r>
          </a:p>
          <a:p>
            <a:pPr algn="ctr"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8-11 классов для решения вопросов жизнедеятельности школы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614" name="Line 89">
            <a:extLst>
              <a:ext uri="{FF2B5EF4-FFF2-40B4-BE49-F238E27FC236}">
                <a16:creationId xmlns:a16="http://schemas.microsoft.com/office/drawing/2014/main" xmlns="" id="{BD337B4D-1280-438F-9954-191A810D3C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92800" y="5192713"/>
            <a:ext cx="240506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5615" name="Line 90">
            <a:extLst>
              <a:ext uri="{FF2B5EF4-FFF2-40B4-BE49-F238E27FC236}">
                <a16:creationId xmlns:a16="http://schemas.microsoft.com/office/drawing/2014/main" xmlns="" id="{CA110251-197A-4852-AB25-C7442F8FE5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22988" y="2371725"/>
            <a:ext cx="240347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40415" name="Oval 95">
            <a:extLst>
              <a:ext uri="{FF2B5EF4-FFF2-40B4-BE49-F238E27FC236}">
                <a16:creationId xmlns:a16="http://schemas.microsoft.com/office/drawing/2014/main" xmlns="" id="{39B27FDE-D19F-4A52-B09D-51D399D60FA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5738" y="268040"/>
            <a:ext cx="1180547" cy="111067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16000" t="6000" r="-7392"/>
            </a:stretch>
          </a:blipFill>
          <a:ln w="57150" algn="ctr">
            <a:solidFill>
              <a:schemeClr val="bg2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440416" name="Oval 96">
            <a:extLst>
              <a:ext uri="{FF2B5EF4-FFF2-40B4-BE49-F238E27FC236}">
                <a16:creationId xmlns:a16="http://schemas.microsoft.com/office/drawing/2014/main" xmlns="" id="{5F578CA7-25A7-4980-8AE5-482AA6B90CC3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63888" y="5229200"/>
            <a:ext cx="1598110" cy="1486925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r="-12463"/>
            </a:stretch>
          </a:blipFill>
          <a:ln w="76200" algn="ctr">
            <a:solidFill>
              <a:schemeClr val="accent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440444" name="Oval 124">
            <a:extLst>
              <a:ext uri="{FF2B5EF4-FFF2-40B4-BE49-F238E27FC236}">
                <a16:creationId xmlns:a16="http://schemas.microsoft.com/office/drawing/2014/main" xmlns="" id="{A8159C9C-9EFD-4B37-8C43-2A2ACE4B005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719249" y="116632"/>
            <a:ext cx="1424751" cy="1419101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l="-14000" t="-2000" b="3000"/>
            </a:stretch>
          </a:blipFill>
          <a:ln w="57150" algn="ctr">
            <a:solidFill>
              <a:srgbClr val="00B0F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30" name="Oval 124">
            <a:extLst>
              <a:ext uri="{FF2B5EF4-FFF2-40B4-BE49-F238E27FC236}">
                <a16:creationId xmlns:a16="http://schemas.microsoft.com/office/drawing/2014/main" xmlns="" id="{4F1E790B-1F16-4828-B65F-50C69FACDD5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48250" y="902524"/>
            <a:ext cx="1579418" cy="1413164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l="-14000" t="-4000" r="-13000" b="3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E0D7D455-4E89-4676-9FF9-94EEE4890AE5}"/>
              </a:ext>
            </a:extLst>
          </p:cNvPr>
          <p:cNvSpPr/>
          <p:nvPr/>
        </p:nvSpPr>
        <p:spPr>
          <a:xfrm>
            <a:off x="1579417" y="308760"/>
            <a:ext cx="628204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Система самоуправления</a:t>
            </a:r>
            <a:endParaRPr lang="ru-RU" sz="2800" i="1" dirty="0">
              <a:ln w="12700">
                <a:solidFill>
                  <a:srgbClr val="003366">
                    <a:satMod val="155000"/>
                  </a:srgbClr>
                </a:solidFill>
                <a:prstDash val="solid"/>
              </a:ln>
              <a:solidFill>
                <a:srgbClr val="9900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2320" name="Группа 27">
            <a:extLst>
              <a:ext uri="{FF2B5EF4-FFF2-40B4-BE49-F238E27FC236}">
                <a16:creationId xmlns:a16="http://schemas.microsoft.com/office/drawing/2014/main" xmlns="" id="{9F42F627-F566-4EBB-AD51-8C1BCC507282}"/>
              </a:ext>
            </a:extLst>
          </p:cNvPr>
          <p:cNvGrpSpPr>
            <a:grpSpLocks/>
          </p:cNvGrpSpPr>
          <p:nvPr/>
        </p:nvGrpSpPr>
        <p:grpSpPr bwMode="auto">
          <a:xfrm>
            <a:off x="7804150" y="3875088"/>
            <a:ext cx="1090613" cy="1022350"/>
            <a:chOff x="4029659" y="2888681"/>
            <a:chExt cx="1089733" cy="1023009"/>
          </a:xfrm>
        </p:grpSpPr>
        <p:pic>
          <p:nvPicPr>
            <p:cNvPr id="12330" name="Рисунок 31" descr="image-0-02-05-cdc3906454141cb6b9208385a00bf82220fe264075ce6a89d42b57960dcb3a8b-V">
              <a:extLst>
                <a:ext uri="{FF2B5EF4-FFF2-40B4-BE49-F238E27FC236}">
                  <a16:creationId xmlns:a16="http://schemas.microsoft.com/office/drawing/2014/main" xmlns="" id="{5A8A645C-5155-4681-8F61-5DF2559142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091"/>
            <a:stretch>
              <a:fillRect/>
            </a:stretch>
          </p:blipFill>
          <p:spPr bwMode="auto">
            <a:xfrm>
              <a:off x="4143372" y="3000372"/>
              <a:ext cx="796538" cy="736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031807EF-03E6-40F8-B6C5-10E22901D69B}"/>
                </a:ext>
              </a:extLst>
            </p:cNvPr>
            <p:cNvSpPr/>
            <p:nvPr/>
          </p:nvSpPr>
          <p:spPr>
            <a:xfrm rot="16200000">
              <a:off x="4063021" y="2855319"/>
              <a:ext cx="1023009" cy="1089733"/>
            </a:xfrm>
            <a:prstGeom prst="rect">
              <a:avLst/>
            </a:prstGeom>
            <a:noFill/>
          </p:spPr>
          <p:txBody>
            <a:bodyPr spcFirstLastPara="1" wrap="none">
              <a:prstTxWarp prst="textCircle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hangingPunct="1">
                <a:defRPr/>
              </a:pPr>
              <a:r>
                <a:rPr lang="ru-RU" sz="1600" dirty="0">
                  <a:ln w="11430"/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</a:rPr>
                <a:t>МО</a:t>
              </a:r>
              <a:r>
                <a:rPr lang="ru-RU" sz="1600" dirty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</a:rPr>
                <a:t>«В О З Р О Ж Д Е Н И Е Н И Е</a:t>
              </a:r>
              <a:r>
                <a:rPr lang="ru-RU" sz="1600" dirty="0">
                  <a:ln w="11430"/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</a:rPr>
                <a:t>О»</a:t>
              </a:r>
            </a:p>
          </p:txBody>
        </p:sp>
      </p:grpSp>
      <p:grpSp>
        <p:nvGrpSpPr>
          <p:cNvPr id="12321" name="Группа 33">
            <a:extLst>
              <a:ext uri="{FF2B5EF4-FFF2-40B4-BE49-F238E27FC236}">
                <a16:creationId xmlns:a16="http://schemas.microsoft.com/office/drawing/2014/main" xmlns="" id="{1EE703B3-3BFA-48E7-9407-46EFEF5B6856}"/>
              </a:ext>
            </a:extLst>
          </p:cNvPr>
          <p:cNvGrpSpPr>
            <a:grpSpLocks/>
          </p:cNvGrpSpPr>
          <p:nvPr/>
        </p:nvGrpSpPr>
        <p:grpSpPr bwMode="auto">
          <a:xfrm>
            <a:off x="1289050" y="1152525"/>
            <a:ext cx="1122363" cy="1023938"/>
            <a:chOff x="2357422" y="642918"/>
            <a:chExt cx="994468" cy="857257"/>
          </a:xfrm>
        </p:grpSpPr>
        <p:pic>
          <p:nvPicPr>
            <p:cNvPr id="12328" name="Picture 2">
              <a:extLst>
                <a:ext uri="{FF2B5EF4-FFF2-40B4-BE49-F238E27FC236}">
                  <a16:creationId xmlns:a16="http://schemas.microsoft.com/office/drawing/2014/main" xmlns="" id="{92D4677F-D6AB-4618-9F67-9B00F8B238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60" y="642919"/>
              <a:ext cx="785818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4179446E-CE5E-4EBD-BF3D-1A540C7AF2B1}"/>
                </a:ext>
              </a:extLst>
            </p:cNvPr>
            <p:cNvSpPr/>
            <p:nvPr/>
          </p:nvSpPr>
          <p:spPr>
            <a:xfrm>
              <a:off x="2357422" y="642918"/>
              <a:ext cx="994468" cy="857257"/>
            </a:xfrm>
            <a:prstGeom prst="rect">
              <a:avLst/>
            </a:prstGeom>
            <a:noFill/>
          </p:spPr>
          <p:txBody>
            <a:bodyPr spcFirstLastPara="1" wrap="none">
              <a:prstTxWarp prst="textArchDown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hangingPunct="1">
                <a:defRPr/>
              </a:pPr>
              <a:r>
                <a:rPr lang="ru-RU" sz="1200" dirty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</a:rPr>
                <a:t>Д О О   « Ф А Э Т О Н »</a:t>
              </a:r>
            </a:p>
          </p:txBody>
        </p:sp>
      </p:grpSp>
      <p:sp>
        <p:nvSpPr>
          <p:cNvPr id="15368" name="Text Box 83">
            <a:extLst>
              <a:ext uri="{FF2B5EF4-FFF2-40B4-BE49-F238E27FC236}">
                <a16:creationId xmlns:a16="http://schemas.microsoft.com/office/drawing/2014/main" xmlns="" id="{092A4C86-E22D-4B2B-A139-F96F94B61CC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7060" y="2471552"/>
            <a:ext cx="3040547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Общественное объединение</a:t>
            </a:r>
          </a:p>
          <a:p>
            <a:pPr algn="ctr"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учащихся 5-7классов</a:t>
            </a:r>
          </a:p>
          <a:p>
            <a:pPr>
              <a:defRPr/>
            </a:pPr>
            <a:r>
              <a:rPr lang="ru-RU" sz="1400" dirty="0">
                <a:solidFill>
                  <a:srgbClr val="9900CC"/>
                </a:solidFill>
              </a:rPr>
              <a:t>Направления деятельности:</a:t>
            </a:r>
          </a:p>
          <a:p>
            <a:pPr>
              <a:buFontTx/>
              <a:buChar char="•"/>
              <a:defRPr/>
            </a:pPr>
            <a:r>
              <a:rPr lang="ru-RU" sz="1400" dirty="0">
                <a:solidFill>
                  <a:srgbClr val="9900CC"/>
                </a:solidFill>
              </a:rPr>
              <a:t> развитие лидерства</a:t>
            </a:r>
          </a:p>
          <a:p>
            <a:pPr>
              <a:defRPr/>
            </a:pPr>
            <a:r>
              <a:rPr lang="ru-RU" sz="1400" dirty="0">
                <a:solidFill>
                  <a:srgbClr val="9900CC"/>
                </a:solidFill>
              </a:rPr>
              <a:t>и социально-активной позиции</a:t>
            </a:r>
          </a:p>
          <a:p>
            <a:pPr>
              <a:buFontTx/>
              <a:buChar char="•"/>
              <a:defRPr/>
            </a:pPr>
            <a:r>
              <a:rPr lang="ru-RU" sz="1400" dirty="0">
                <a:solidFill>
                  <a:srgbClr val="9900CC"/>
                </a:solidFill>
              </a:rPr>
              <a:t> коллективная деятельность в патриотическом, социально-значимом направлении</a:t>
            </a:r>
            <a:endParaRPr lang="en-US" sz="1400" dirty="0">
              <a:solidFill>
                <a:srgbClr val="9900CC"/>
              </a:solidFill>
            </a:endParaRPr>
          </a:p>
        </p:txBody>
      </p:sp>
      <p:cxnSp>
        <p:nvCxnSpPr>
          <p:cNvPr id="12323" name="Прямая со стрелкой 39">
            <a:extLst>
              <a:ext uri="{FF2B5EF4-FFF2-40B4-BE49-F238E27FC236}">
                <a16:creationId xmlns:a16="http://schemas.microsoft.com/office/drawing/2014/main" xmlns="" id="{48048C4C-5647-4DFB-8072-B84F38FFB02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60588" y="2255838"/>
            <a:ext cx="1746250" cy="12700"/>
          </a:xfrm>
          <a:prstGeom prst="straightConnector1">
            <a:avLst/>
          </a:prstGeom>
          <a:noFill/>
          <a:ln w="28575" algn="ctr">
            <a:solidFill>
              <a:srgbClr val="7030A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12324" name="Picture 3" descr="baby18">
            <a:extLst>
              <a:ext uri="{FF2B5EF4-FFF2-40B4-BE49-F238E27FC236}">
                <a16:creationId xmlns:a16="http://schemas.microsoft.com/office/drawing/2014/main" xmlns="" id="{9689801E-51EB-4A8B-B575-928F2B25A8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4200" y="3292475"/>
            <a:ext cx="795338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351">
            <a:extLst>
              <a:ext uri="{FF2B5EF4-FFF2-40B4-BE49-F238E27FC236}">
                <a16:creationId xmlns:a16="http://schemas.microsoft.com/office/drawing/2014/main" xmlns="" id="{BCBC0DE8-7366-4CEC-A4B1-713564864B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5445224"/>
            <a:ext cx="1115615" cy="1124744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22000" t="4000" r="-24000" b="-4000"/>
            </a:stretch>
          </a:blipFill>
          <a:ln w="57150" algn="ctr">
            <a:solidFill>
              <a:srgbClr val="92D05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2" name="Rectangle 82">
            <a:extLst>
              <a:ext uri="{FF2B5EF4-FFF2-40B4-BE49-F238E27FC236}">
                <a16:creationId xmlns:a16="http://schemas.microsoft.com/office/drawing/2014/main" xmlns="" id="{EDE62A49-825B-4C89-8771-C30F4C800D15}"/>
              </a:ext>
            </a:extLst>
          </p:cNvPr>
          <p:cNvSpPr>
            <a:spLocks noChangeArrowheads="1"/>
          </p:cNvSpPr>
          <p:nvPr/>
        </p:nvSpPr>
        <p:spPr bwMode="black">
          <a:xfrm>
            <a:off x="467544" y="4221088"/>
            <a:ext cx="3024113" cy="83099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Волонтерский отряд «Мы вместе»</a:t>
            </a:r>
            <a:endParaRPr lang="en-US" altLang="ru-RU" sz="2400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15616" y="5085184"/>
            <a:ext cx="25922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Общественное объединение</a:t>
            </a:r>
          </a:p>
          <a:p>
            <a:pPr>
              <a:defRPr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учащихся 7-11классов</a:t>
            </a:r>
          </a:p>
          <a:p>
            <a:pPr>
              <a:defRPr/>
            </a:pPr>
            <a:r>
              <a:rPr lang="ru-RU" sz="1400" dirty="0" smtClean="0">
                <a:solidFill>
                  <a:schemeClr val="accent5">
                    <a:lumMod val="10000"/>
                  </a:schemeClr>
                </a:solidFill>
              </a:rPr>
              <a:t>- участвуют в реализации социальных проектов, направленных на профилактику асоциального поведения</a:t>
            </a:r>
            <a:endParaRPr lang="ru-RU" sz="14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2" name="Line 89">
            <a:extLst>
              <a:ext uri="{FF2B5EF4-FFF2-40B4-BE49-F238E27FC236}">
                <a16:creationId xmlns:a16="http://schemas.microsoft.com/office/drawing/2014/main" xmlns="" id="{BD337B4D-1280-438F-9954-191A810D3C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5536" y="5013176"/>
            <a:ext cx="3024336" cy="0"/>
          </a:xfrm>
          <a:prstGeom prst="line">
            <a:avLst/>
          </a:prstGeom>
          <a:ln>
            <a:solidFill>
              <a:schemeClr val="accent5">
                <a:lumMod val="10000"/>
              </a:schemeClr>
            </a:solidFill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87018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348">
            <a:extLst>
              <a:ext uri="{FF2B5EF4-FFF2-40B4-BE49-F238E27FC236}">
                <a16:creationId xmlns:a16="http://schemas.microsoft.com/office/drawing/2014/main" xmlns="" id="{1DE95EDD-D45F-44E2-81CB-8D1007E835F1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2954" y="1857829"/>
            <a:ext cx="781731" cy="72503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r="-49367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Oval 366" descr="мримри">
            <a:extLst>
              <a:ext uri="{FF2B5EF4-FFF2-40B4-BE49-F238E27FC236}">
                <a16:creationId xmlns:a16="http://schemas.microsoft.com/office/drawing/2014/main" xmlns="" id="{75F117EF-E7F8-4DDC-9BC3-A9436A129396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6875" y="1041400"/>
            <a:ext cx="733425" cy="649288"/>
          </a:xfrm>
          <a:prstGeom prst="ellipse">
            <a:avLst/>
          </a:prstGeom>
          <a:blipFill dpi="0" rotWithShape="1">
            <a:blip r:embed="rId4" cstate="print">
              <a:lum bright="12000" contrast="6000"/>
            </a:blip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Oval 103">
            <a:extLst>
              <a:ext uri="{FF2B5EF4-FFF2-40B4-BE49-F238E27FC236}">
                <a16:creationId xmlns:a16="http://schemas.microsoft.com/office/drawing/2014/main" xmlns="" id="{00F49BEA-14EC-4991-A77A-09DCB50D0FC8}"/>
              </a:ext>
            </a:extLst>
          </p:cNvPr>
          <p:cNvSpPr>
            <a:spLocks noChangeArrowheads="1"/>
          </p:cNvSpPr>
          <p:nvPr/>
        </p:nvSpPr>
        <p:spPr bwMode="gray">
          <a:xfrm>
            <a:off x="-23046" y="1036762"/>
            <a:ext cx="1700150" cy="1660401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4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F11E17D-15B3-4826-8FC7-E0B2B97C69CB}"/>
              </a:ext>
            </a:extLst>
          </p:cNvPr>
          <p:cNvSpPr/>
          <p:nvPr/>
        </p:nvSpPr>
        <p:spPr>
          <a:xfrm>
            <a:off x="1043608" y="476672"/>
            <a:ext cx="7576456" cy="4001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0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Реализация  дополнительных  образовательных программ</a:t>
            </a:r>
          </a:p>
        </p:txBody>
      </p:sp>
      <p:sp>
        <p:nvSpPr>
          <p:cNvPr id="15" name="Oval 351">
            <a:extLst>
              <a:ext uri="{FF2B5EF4-FFF2-40B4-BE49-F238E27FC236}">
                <a16:creationId xmlns:a16="http://schemas.microsoft.com/office/drawing/2014/main" xmlns="" id="{10B90040-2343-4BA5-8037-EB40D879AA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32029" y="1078040"/>
            <a:ext cx="1782588" cy="1734457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r="-16000" b="-2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Oval 35">
            <a:extLst>
              <a:ext uri="{FF2B5EF4-FFF2-40B4-BE49-F238E27FC236}">
                <a16:creationId xmlns:a16="http://schemas.microsoft.com/office/drawing/2014/main" xmlns="" id="{6DBF2FD1-F263-4872-8BDF-BE25A364F264}"/>
              </a:ext>
            </a:extLst>
          </p:cNvPr>
          <p:cNvSpPr>
            <a:spLocks noChangeArrowheads="1"/>
          </p:cNvSpPr>
          <p:nvPr/>
        </p:nvSpPr>
        <p:spPr bwMode="gray">
          <a:xfrm>
            <a:off x="-35267" y="2450191"/>
            <a:ext cx="1698171" cy="1602055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l="-14000" t="-2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Oval 351">
            <a:extLst>
              <a:ext uri="{FF2B5EF4-FFF2-40B4-BE49-F238E27FC236}">
                <a16:creationId xmlns:a16="http://schemas.microsoft.com/office/drawing/2014/main" xmlns="" id="{5C935D9A-1BDE-4C67-99D6-7753BE3E45A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2398" y="4052246"/>
            <a:ext cx="1623823" cy="1606474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l="-3000" r="-22000" b="-4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xmlns="" id="{DEE1C225-85BA-4A0D-AFED-FF206EB6F3BA}"/>
              </a:ext>
            </a:extLst>
          </p:cNvPr>
          <p:cNvGraphicFramePr>
            <a:graphicFrameLocks noGrp="1"/>
          </p:cNvGraphicFramePr>
          <p:nvPr/>
        </p:nvGraphicFramePr>
        <p:xfrm>
          <a:off x="3707904" y="1052736"/>
          <a:ext cx="5135563" cy="5446731"/>
        </p:xfrm>
        <a:graphic>
          <a:graphicData uri="http://schemas.openxmlformats.org/drawingml/2006/table">
            <a:tbl>
              <a:tblPr/>
              <a:tblGrid>
                <a:gridCol w="16224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5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79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4896"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Направленность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Название объединения</a:t>
                      </a: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Всего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 уч-ся</a:t>
                      </a: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174">
                <a:tc rowSpan="7"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Художественно-эстетическая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  Вокал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7"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180 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Мир танца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Театральная студия</a:t>
                      </a: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71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Детский театр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Мастерица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Волшебная палитра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61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14300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143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Журналистика в школе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1100">
                <a:tc rowSpan="4">
                  <a:txBody>
                    <a:bodyPr/>
                    <a:lstStyle>
                      <a:lvl1pPr indent="60325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603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естественно  научная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Комнатное цветоводство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4"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60чел.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Математическая мозаика 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2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Занимательная математика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2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Олимпионик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0622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  физкультурно – спортивная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Волейбол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4"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90 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Баскетбол 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ОФП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20638"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Мини-футбол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110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туристско – краеведческая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 Азбука туризма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30чел.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Арзамасская</a:t>
                      </a: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 старина 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2783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социально – педагогическая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Экология души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60чел.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2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Юный медиатор</a:t>
                      </a: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1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Мы – патриоты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2783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техническая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Волшебный мир графики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30чел.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92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Геометрическое черчение</a:t>
                      </a: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211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22 объединения</a:t>
                      </a:r>
                      <a:endParaRPr kumimoji="0" lang="ru-RU" altLang="ru-RU" sz="1100" b="1" i="0" u="none" strike="noStrike" cap="none" normalizeH="0" baseline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5000"/>
                        <a:buFont typeface="Wingdings" panose="05000000000000000000" pitchFamily="2" charset="2"/>
                        <a:defRPr sz="28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5000"/>
                        <a:defRPr sz="24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00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defRPr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anose="020B0604020202020204" pitchFamily="34" charset="0"/>
                        </a:rPr>
                        <a:t>465 чел.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11" marR="66211" marT="0" marB="0" horzOverflow="overflow">
                    <a:lnL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28B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  <p:sp>
        <p:nvSpPr>
          <p:cNvPr id="18" name="Oval 351">
            <a:extLst>
              <a:ext uri="{FF2B5EF4-FFF2-40B4-BE49-F238E27FC236}">
                <a16:creationId xmlns:a16="http://schemas.microsoft.com/office/drawing/2014/main" xmlns="" id="{1C2FA6E0-1354-45A7-B880-F0F136901E8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527894" y="2461469"/>
            <a:ext cx="1812769" cy="1731240"/>
          </a:xfrm>
          <a:prstGeom prst="ellipse">
            <a:avLst/>
          </a:prstGeom>
          <a:blipFill dpi="0" rotWithShape="1">
            <a:blip r:embed="rId9" cstate="print"/>
            <a:srcRect/>
            <a:stretch>
              <a:fillRect l="-30000" t="-7000" r="-35000" b="-11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Oval 351">
            <a:extLst>
              <a:ext uri="{FF2B5EF4-FFF2-40B4-BE49-F238E27FC236}">
                <a16:creationId xmlns:a16="http://schemas.microsoft.com/office/drawing/2014/main" xmlns="" id="{9FAFFE91-4CD0-4053-957D-EFBD68660D08}"/>
              </a:ext>
            </a:extLst>
          </p:cNvPr>
          <p:cNvSpPr>
            <a:spLocks noChangeArrowheads="1"/>
          </p:cNvSpPr>
          <p:nvPr/>
        </p:nvSpPr>
        <p:spPr bwMode="gray">
          <a:xfrm>
            <a:off x="-43502" y="3925915"/>
            <a:ext cx="1883950" cy="1777301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3000" r="-22000" b="-4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0337" name="Рисунок 2">
            <a:extLst>
              <a:ext uri="{FF2B5EF4-FFF2-40B4-BE49-F238E27FC236}">
                <a16:creationId xmlns:a16="http://schemas.microsoft.com/office/drawing/2014/main" xmlns="" id="{81012C72-A7D0-4DDD-A90C-48D7A9EBA6B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900" y="5165725"/>
            <a:ext cx="19319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734991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>
            <a:extLst>
              <a:ext uri="{FF2B5EF4-FFF2-40B4-BE49-F238E27FC236}">
                <a16:creationId xmlns:a16="http://schemas.microsoft.com/office/drawing/2014/main" xmlns="" id="{075FE589-C22D-4EB0-B578-215435CB6F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04592509"/>
              </p:ext>
            </p:extLst>
          </p:nvPr>
        </p:nvGraphicFramePr>
        <p:xfrm>
          <a:off x="251520" y="332656"/>
          <a:ext cx="874846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val 96">
            <a:extLst>
              <a:ext uri="{FF2B5EF4-FFF2-40B4-BE49-F238E27FC236}">
                <a16:creationId xmlns:a16="http://schemas.microsoft.com/office/drawing/2014/main" xmlns="" id="{B5CAF751-E1F1-4CB2-90C8-C4566F258B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15816" y="188640"/>
            <a:ext cx="849270" cy="774513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r="-12463"/>
            </a:stretch>
          </a:blipFill>
          <a:ln w="28575" algn="ctr">
            <a:solidFill>
              <a:schemeClr val="tx2">
                <a:lumMod val="60000"/>
                <a:lumOff val="40000"/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</p:txBody>
      </p:sp>
      <p:sp>
        <p:nvSpPr>
          <p:cNvPr id="9" name="Oval 35">
            <a:extLst>
              <a:ext uri="{FF2B5EF4-FFF2-40B4-BE49-F238E27FC236}">
                <a16:creationId xmlns:a16="http://schemas.microsoft.com/office/drawing/2014/main" xmlns="" id="{44CED69E-5612-469E-8F88-2076FF6E1AE5}"/>
              </a:ext>
            </a:extLst>
          </p:cNvPr>
          <p:cNvSpPr>
            <a:spLocks noChangeArrowheads="1"/>
          </p:cNvSpPr>
          <p:nvPr/>
        </p:nvSpPr>
        <p:spPr bwMode="gray">
          <a:xfrm rot="20651829">
            <a:off x="1264099" y="-23705"/>
            <a:ext cx="1340608" cy="1328533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Oval 35">
            <a:extLst>
              <a:ext uri="{FF2B5EF4-FFF2-40B4-BE49-F238E27FC236}">
                <a16:creationId xmlns:a16="http://schemas.microsoft.com/office/drawing/2014/main" xmlns="" id="{F168C44E-0DB2-4037-A532-DCFCC201437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88" y="4714504"/>
            <a:ext cx="1999545" cy="1953155"/>
          </a:xfrm>
          <a:prstGeom prst="ellipse">
            <a:avLst/>
          </a:prstGeom>
          <a:blipFill dpi="0" rotWithShape="1">
            <a:blip r:embed="rId9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Oval 35">
            <a:extLst>
              <a:ext uri="{FF2B5EF4-FFF2-40B4-BE49-F238E27FC236}">
                <a16:creationId xmlns:a16="http://schemas.microsoft.com/office/drawing/2014/main" xmlns="" id="{9A7A0DCC-A005-470F-8E72-45C05EABFF3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76406" y="5617029"/>
            <a:ext cx="1170251" cy="1048651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Oval 35">
            <a:extLst>
              <a:ext uri="{FF2B5EF4-FFF2-40B4-BE49-F238E27FC236}">
                <a16:creationId xmlns:a16="http://schemas.microsoft.com/office/drawing/2014/main" xmlns="" id="{8F2B42B8-3270-4BE8-90B5-4B67630698C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568009" y="2553193"/>
            <a:ext cx="1421612" cy="1414807"/>
          </a:xfrm>
          <a:prstGeom prst="ellipse">
            <a:avLst/>
          </a:prstGeom>
          <a:blipFill dpi="0" rotWithShape="1">
            <a:blip r:embed="rId11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Oval 35">
            <a:extLst>
              <a:ext uri="{FF2B5EF4-FFF2-40B4-BE49-F238E27FC236}">
                <a16:creationId xmlns:a16="http://schemas.microsoft.com/office/drawing/2014/main" xmlns="" id="{A6E075BF-B122-4113-B139-39A6A4EC419B}"/>
              </a:ext>
            </a:extLst>
          </p:cNvPr>
          <p:cNvSpPr>
            <a:spLocks noChangeArrowheads="1"/>
          </p:cNvSpPr>
          <p:nvPr/>
        </p:nvSpPr>
        <p:spPr bwMode="gray">
          <a:xfrm rot="20719898">
            <a:off x="190199" y="638175"/>
            <a:ext cx="1118123" cy="1036362"/>
          </a:xfrm>
          <a:prstGeom prst="ellipse">
            <a:avLst/>
          </a:prstGeom>
          <a:blipFill dpi="0" rotWithShape="1">
            <a:blip r:embed="rId12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Oval 35">
            <a:extLst>
              <a:ext uri="{FF2B5EF4-FFF2-40B4-BE49-F238E27FC236}">
                <a16:creationId xmlns:a16="http://schemas.microsoft.com/office/drawing/2014/main" xmlns="" id="{26DEEDF3-C4A6-4D34-9D22-6619FDDDA75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041144" y="4809506"/>
            <a:ext cx="1900975" cy="1858488"/>
          </a:xfrm>
          <a:prstGeom prst="ellipse">
            <a:avLst/>
          </a:prstGeom>
          <a:blipFill dpi="0" rotWithShape="1">
            <a:blip r:embed="rId13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Oval 35">
            <a:extLst>
              <a:ext uri="{FF2B5EF4-FFF2-40B4-BE49-F238E27FC236}">
                <a16:creationId xmlns:a16="http://schemas.microsoft.com/office/drawing/2014/main" xmlns="" id="{7CC5D8B3-625A-4BB9-BD05-0E65854CC7A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041144" y="0"/>
            <a:ext cx="2102856" cy="2010398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 l="-15000" t="2000" r="-1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Oval 35">
            <a:extLst>
              <a:ext uri="{FF2B5EF4-FFF2-40B4-BE49-F238E27FC236}">
                <a16:creationId xmlns:a16="http://schemas.microsoft.com/office/drawing/2014/main" xmlns="" id="{BB72C9F2-2B31-4313-95CD-878B12A62E0D}"/>
              </a:ext>
            </a:extLst>
          </p:cNvPr>
          <p:cNvSpPr>
            <a:spLocks noChangeArrowheads="1"/>
          </p:cNvSpPr>
          <p:nvPr/>
        </p:nvSpPr>
        <p:spPr bwMode="gray">
          <a:xfrm rot="21244118">
            <a:off x="-126113" y="3137866"/>
            <a:ext cx="1458595" cy="1304087"/>
          </a:xfrm>
          <a:prstGeom prst="ellipse">
            <a:avLst/>
          </a:prstGeom>
          <a:blipFill dpi="0" rotWithShape="1">
            <a:blip r:embed="rId15" cstate="print"/>
            <a:srcRect/>
            <a:stretch>
              <a:fillRect l="-3000" t="1000" r="-48000" b="-4000"/>
            </a:stretch>
          </a:blipFill>
          <a:ln w="57150" algn="ctr">
            <a:solidFill>
              <a:srgbClr val="FFC000">
                <a:alpha val="70000"/>
              </a:srgb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Oval 527">
            <a:extLst>
              <a:ext uri="{FF2B5EF4-FFF2-40B4-BE49-F238E27FC236}">
                <a16:creationId xmlns:a16="http://schemas.microsoft.com/office/drawing/2014/main" xmlns="" id="{E8B9CD98-F327-4432-9526-638AFE5FDDC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7204" y="1897149"/>
            <a:ext cx="1344113" cy="1312088"/>
          </a:xfrm>
          <a:prstGeom prst="ellipse">
            <a:avLst/>
          </a:prstGeom>
          <a:blipFill dpi="0" rotWithShape="1">
            <a:blip r:embed="rId16" cstate="print"/>
            <a:srcRect/>
            <a:stretch>
              <a:fillRect l="-6000"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8829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>
            <a:extLst>
              <a:ext uri="{FF2B5EF4-FFF2-40B4-BE49-F238E27FC236}">
                <a16:creationId xmlns:a16="http://schemas.microsoft.com/office/drawing/2014/main" xmlns="" id="{569D43D3-8F11-4D44-AC38-453E57BF65FD}"/>
              </a:ext>
            </a:extLst>
          </p:cNvPr>
          <p:cNvGrpSpPr>
            <a:grpSpLocks/>
          </p:cNvGrpSpPr>
          <p:nvPr/>
        </p:nvGrpSpPr>
        <p:grpSpPr bwMode="auto">
          <a:xfrm>
            <a:off x="1188565" y="3521075"/>
            <a:ext cx="7334827" cy="688975"/>
            <a:chOff x="720" y="1392"/>
            <a:chExt cx="4058" cy="480"/>
          </a:xfrm>
        </p:grpSpPr>
        <p:sp>
          <p:nvSpPr>
            <p:cNvPr id="69635" name="AutoShape 3">
              <a:extLst>
                <a:ext uri="{FF2B5EF4-FFF2-40B4-BE49-F238E27FC236}">
                  <a16:creationId xmlns:a16="http://schemas.microsoft.com/office/drawing/2014/main" xmlns="" id="{34F0BBD4-AF83-411D-BD2F-D8357AC704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9636" name="Group 4">
              <a:extLst>
                <a:ext uri="{FF2B5EF4-FFF2-40B4-BE49-F238E27FC236}">
                  <a16:creationId xmlns:a16="http://schemas.microsoft.com/office/drawing/2014/main" xmlns="" id="{EBDB72D9-E8AC-4D01-A388-86B886EE71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37" name="AutoShape 5">
                <a:extLst>
                  <a:ext uri="{FF2B5EF4-FFF2-40B4-BE49-F238E27FC236}">
                    <a16:creationId xmlns:a16="http://schemas.microsoft.com/office/drawing/2014/main" xmlns="" id="{19E05D49-7048-42F4-A24E-33FB5B3578E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38" name="AutoShape 6">
                <a:extLst>
                  <a:ext uri="{FF2B5EF4-FFF2-40B4-BE49-F238E27FC236}">
                    <a16:creationId xmlns:a16="http://schemas.microsoft.com/office/drawing/2014/main" xmlns="" id="{711CAC46-1D4E-4999-84A6-A7CDE42C2A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9649" name="Group 17">
            <a:extLst>
              <a:ext uri="{FF2B5EF4-FFF2-40B4-BE49-F238E27FC236}">
                <a16:creationId xmlns:a16="http://schemas.microsoft.com/office/drawing/2014/main" xmlns="" id="{2015EB92-471D-4760-A7EB-1341F5BADFC3}"/>
              </a:ext>
            </a:extLst>
          </p:cNvPr>
          <p:cNvGrpSpPr>
            <a:grpSpLocks/>
          </p:cNvGrpSpPr>
          <p:nvPr/>
        </p:nvGrpSpPr>
        <p:grpSpPr bwMode="auto">
          <a:xfrm>
            <a:off x="1187625" y="2657475"/>
            <a:ext cx="7344816" cy="688975"/>
            <a:chOff x="720" y="1392"/>
            <a:chExt cx="4058" cy="480"/>
          </a:xfrm>
        </p:grpSpPr>
        <p:sp>
          <p:nvSpPr>
            <p:cNvPr id="69650" name="AutoShape 18">
              <a:extLst>
                <a:ext uri="{FF2B5EF4-FFF2-40B4-BE49-F238E27FC236}">
                  <a16:creationId xmlns:a16="http://schemas.microsoft.com/office/drawing/2014/main" xmlns="" id="{3B1B0EC3-11B2-4659-8757-DA34D3FC9AC4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9651" name="Group 19">
              <a:extLst>
                <a:ext uri="{FF2B5EF4-FFF2-40B4-BE49-F238E27FC236}">
                  <a16:creationId xmlns:a16="http://schemas.microsoft.com/office/drawing/2014/main" xmlns="" id="{B189D368-6468-4DA4-B551-7DDCCB912E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52" name="AutoShape 20">
                <a:extLst>
                  <a:ext uri="{FF2B5EF4-FFF2-40B4-BE49-F238E27FC236}">
                    <a16:creationId xmlns:a16="http://schemas.microsoft.com/office/drawing/2014/main" xmlns="" id="{5B15371F-11C9-4EE4-8E9E-6081B1D236F7}"/>
                  </a:ext>
                </a:extLst>
              </p:cNvPr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53" name="AutoShape 21">
                <a:extLst>
                  <a:ext uri="{FF2B5EF4-FFF2-40B4-BE49-F238E27FC236}">
                    <a16:creationId xmlns:a16="http://schemas.microsoft.com/office/drawing/2014/main" xmlns="" id="{F703C03A-BC72-47EA-8A5C-3AB5495587B5}"/>
                  </a:ext>
                </a:extLst>
              </p:cNvPr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9654" name="Text Box 22">
            <a:extLst>
              <a:ext uri="{FF2B5EF4-FFF2-40B4-BE49-F238E27FC236}">
                <a16:creationId xmlns:a16="http://schemas.microsoft.com/office/drawing/2014/main" xmlns="" id="{D35CD114-36B5-4280-B53D-06182D2856F8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1998405" y="2771775"/>
            <a:ext cx="63180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buClr>
                <a:srgbClr val="FF7F00"/>
              </a:buClr>
            </a:pPr>
            <a:r>
              <a:rPr lang="ru-RU" sz="2400" b="1" dirty="0">
                <a:solidFill>
                  <a:srgbClr val="FFFFFF"/>
                </a:solidFill>
              </a:rPr>
              <a:t>антитеррористическая безопасность</a:t>
            </a:r>
          </a:p>
        </p:txBody>
      </p:sp>
      <p:sp>
        <p:nvSpPr>
          <p:cNvPr id="69655" name="Text Box 23">
            <a:extLst>
              <a:ext uri="{FF2B5EF4-FFF2-40B4-BE49-F238E27FC236}">
                <a16:creationId xmlns:a16="http://schemas.microsoft.com/office/drawing/2014/main" xmlns="" id="{8E338FAA-9A48-4310-96ED-D1CE9499EE4F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1998405" y="3645101"/>
            <a:ext cx="60000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buClr>
                <a:srgbClr val="FF7F00"/>
              </a:buClr>
            </a:pPr>
            <a:r>
              <a:rPr lang="ru-RU" sz="2400" b="1" dirty="0">
                <a:solidFill>
                  <a:srgbClr val="FFFFFF"/>
                </a:solidFill>
              </a:rPr>
              <a:t>пожарная безопасность</a:t>
            </a:r>
          </a:p>
        </p:txBody>
      </p:sp>
      <p:sp>
        <p:nvSpPr>
          <p:cNvPr id="69656" name="Text Box 24">
            <a:extLst>
              <a:ext uri="{FF2B5EF4-FFF2-40B4-BE49-F238E27FC236}">
                <a16:creationId xmlns:a16="http://schemas.microsoft.com/office/drawing/2014/main" xmlns="" id="{E1B02B65-6FFA-4696-B16A-0EBF776E022C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2354263" y="4487863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ru-RU" sz="2400" b="1">
                <a:solidFill>
                  <a:srgbClr val="FFFFFF"/>
                </a:solidFill>
              </a:rPr>
              <a:t>Click to add title in here    </a:t>
            </a:r>
          </a:p>
        </p:txBody>
      </p:sp>
      <p:pic>
        <p:nvPicPr>
          <p:cNvPr id="69661" name="Picture 29" descr="1">
            <a:extLst>
              <a:ext uri="{FF2B5EF4-FFF2-40B4-BE49-F238E27FC236}">
                <a16:creationId xmlns:a16="http://schemas.microsoft.com/office/drawing/2014/main" xmlns="" id="{8A10454E-6707-47FC-A0D5-06F056248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885000" y="3521075"/>
            <a:ext cx="1057216" cy="84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1">
            <a:extLst>
              <a:ext uri="{FF2B5EF4-FFF2-40B4-BE49-F238E27FC236}">
                <a16:creationId xmlns:a16="http://schemas.microsoft.com/office/drawing/2014/main" xmlns="" id="{EA29499E-AC5A-4919-94ED-3816B5B27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992834" y="2663344"/>
            <a:ext cx="967457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4787277-D29B-45F5-9681-9DCE0F5E8EC5}"/>
              </a:ext>
            </a:extLst>
          </p:cNvPr>
          <p:cNvSpPr txBox="1"/>
          <p:nvPr/>
        </p:nvSpPr>
        <p:spPr>
          <a:xfrm>
            <a:off x="1187624" y="404664"/>
            <a:ext cx="7344816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В школе созданы условия по обеспечению безопасности обучающихся и сотрудников:</a:t>
            </a:r>
          </a:p>
        </p:txBody>
      </p:sp>
      <p:grpSp>
        <p:nvGrpSpPr>
          <p:cNvPr id="40" name="Group 7">
            <a:extLst>
              <a:ext uri="{FF2B5EF4-FFF2-40B4-BE49-F238E27FC236}">
                <a16:creationId xmlns:a16="http://schemas.microsoft.com/office/drawing/2014/main" xmlns="" id="{A395A356-B5E2-447B-A897-8AC96EA38123}"/>
              </a:ext>
            </a:extLst>
          </p:cNvPr>
          <p:cNvGrpSpPr>
            <a:grpSpLocks/>
          </p:cNvGrpSpPr>
          <p:nvPr/>
        </p:nvGrpSpPr>
        <p:grpSpPr bwMode="auto">
          <a:xfrm>
            <a:off x="1187623" y="4386263"/>
            <a:ext cx="7326731" cy="688975"/>
            <a:chOff x="720" y="1392"/>
            <a:chExt cx="4058" cy="480"/>
          </a:xfrm>
        </p:grpSpPr>
        <p:sp>
          <p:nvSpPr>
            <p:cNvPr id="41" name="AutoShape 8">
              <a:extLst>
                <a:ext uri="{FF2B5EF4-FFF2-40B4-BE49-F238E27FC236}">
                  <a16:creationId xmlns:a16="http://schemas.microsoft.com/office/drawing/2014/main" xmlns="" id="{3E8D1C1B-EC05-4A20-BBB4-E0FCB3BAAFD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2" name="Group 9">
              <a:extLst>
                <a:ext uri="{FF2B5EF4-FFF2-40B4-BE49-F238E27FC236}">
                  <a16:creationId xmlns:a16="http://schemas.microsoft.com/office/drawing/2014/main" xmlns="" id="{B0FF83F2-AE79-4290-AE5B-6E6FE42094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3" name="AutoShape 10">
                <a:extLst>
                  <a:ext uri="{FF2B5EF4-FFF2-40B4-BE49-F238E27FC236}">
                    <a16:creationId xmlns:a16="http://schemas.microsoft.com/office/drawing/2014/main" xmlns="" id="{DF147D8E-A03A-478C-81CC-EF3F5E2DF7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AutoShape 11">
                <a:extLst>
                  <a:ext uri="{FF2B5EF4-FFF2-40B4-BE49-F238E27FC236}">
                    <a16:creationId xmlns:a16="http://schemas.microsoft.com/office/drawing/2014/main" xmlns="" id="{87609964-CAE1-42AA-8E93-B50961EF72F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45" name="Picture 28" descr="1">
            <a:extLst>
              <a:ext uri="{FF2B5EF4-FFF2-40B4-BE49-F238E27FC236}">
                <a16:creationId xmlns:a16="http://schemas.microsoft.com/office/drawing/2014/main" xmlns="" id="{8E5A0FBA-3A31-4622-A224-765A6437A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905745" y="4365104"/>
            <a:ext cx="1092660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B117B1-9BE3-4688-8A57-67F0BF9345A5}"/>
              </a:ext>
            </a:extLst>
          </p:cNvPr>
          <p:cNvSpPr/>
          <p:nvPr/>
        </p:nvSpPr>
        <p:spPr>
          <a:xfrm>
            <a:off x="2259089" y="4485459"/>
            <a:ext cx="5966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50800"/>
                <a:solidFill>
                  <a:srgbClr val="FFFFFF"/>
                </a:solidFill>
              </a:rPr>
              <a:t>безопасность дорожного движения</a:t>
            </a:r>
            <a:endParaRPr lang="ru-RU" sz="2400" b="1" cap="none" spc="0" dirty="0">
              <a:ln w="50800"/>
              <a:solidFill>
                <a:srgbClr val="FFFFFF"/>
              </a:solidFill>
              <a:effectLst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61327"/>
            <a:ext cx="8229600" cy="3695865"/>
          </a:xfrm>
        </p:spPr>
        <p:txBody>
          <a:bodyPr/>
          <a:lstStyle/>
          <a:p>
            <a:pPr lvl="0"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Паспортах комплексной безопасности ОУ</a:t>
            </a:r>
          </a:p>
          <a:p>
            <a:pPr lvl="0"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Территория школы ограждена по периметру металлическим забором </a:t>
            </a:r>
          </a:p>
          <a:p>
            <a:pPr lvl="0"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При въезде на территорию ОУ установлены дорожные знаки с целью недопущения проезда к школе постороннего транспорта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Обеспечено наружное освещение зданий и территории школы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Установлена система внутреннего и наружного видеонаблюдения (9 камер  наружного наблюдения; 11 камер внутреннего наблюдения)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Установлена кнопка экстренного вызова  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Контроль пропускного режима (установлен турникет)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6">
                    <a:lumMod val="50000"/>
                  </a:schemeClr>
                </a:solidFill>
              </a:rPr>
              <a:t>Охрану учреждения в дневное время осуществляют сотрудники ЧОП «Сцилла» согласно договору об оказании охранных услуг</a:t>
            </a:r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Clr>
                <a:srgbClr val="FF7F00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None/>
            </a:pP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E64C6DC-770D-4B10-9FB0-7812435012FC}"/>
              </a:ext>
            </a:extLst>
          </p:cNvPr>
          <p:cNvSpPr txBox="1"/>
          <p:nvPr/>
        </p:nvSpPr>
        <p:spPr>
          <a:xfrm>
            <a:off x="1085302" y="384109"/>
            <a:ext cx="7344816" cy="1077218"/>
          </a:xfrm>
          <a:prstGeom prst="rect">
            <a:avLst/>
          </a:prstGeom>
          <a:solidFill>
            <a:srgbClr val="FF7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 </a:t>
            </a:r>
            <a: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Антитеррористическая </a:t>
            </a:r>
            <a:b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3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безопасность:</a:t>
            </a:r>
            <a:endParaRPr lang="ru-RU" sz="3200" dirty="0">
              <a:ln w="12700">
                <a:solidFill>
                  <a:srgbClr val="FFFF00"/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pic>
        <p:nvPicPr>
          <p:cNvPr id="8" name="Picture 2" descr="G:\фото для презентации безопасность\DSCN6840.jpg">
            <a:extLst>
              <a:ext uri="{FF2B5EF4-FFF2-40B4-BE49-F238E27FC236}">
                <a16:creationId xmlns:a16="http://schemas.microsoft.com/office/drawing/2014/main" xmlns="" id="{CA632F78-6D53-43D5-BEBF-A9D75DA53F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275" b="13003"/>
          <a:stretch/>
        </p:blipFill>
        <p:spPr bwMode="auto">
          <a:xfrm>
            <a:off x="3023828" y="5145741"/>
            <a:ext cx="3096344" cy="171225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1feb3a0a4099893b0fbac35b11f04b6e.jpg">
            <a:extLst>
              <a:ext uri="{FF2B5EF4-FFF2-40B4-BE49-F238E27FC236}">
                <a16:creationId xmlns:a16="http://schemas.microsoft.com/office/drawing/2014/main" xmlns="" id="{BEE862C7-D1A7-4B00-815C-4DBD3DF8F6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4299" b="1"/>
          <a:stretch/>
        </p:blipFill>
        <p:spPr>
          <a:xfrm>
            <a:off x="179512" y="5145741"/>
            <a:ext cx="2658824" cy="1633398"/>
          </a:xfrm>
          <a:prstGeom prst="rect">
            <a:avLst/>
          </a:prstGeom>
          <a:ln w="38100" cap="sq">
            <a:solidFill>
              <a:srgbClr val="FF7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3789b1.jpg">
            <a:extLst>
              <a:ext uri="{FF2B5EF4-FFF2-40B4-BE49-F238E27FC236}">
                <a16:creationId xmlns:a16="http://schemas.microsoft.com/office/drawing/2014/main" xmlns="" id="{EBECFAB2-DF65-47C8-A3E8-67A3972D80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736" t="3157" b="10778"/>
          <a:stretch/>
        </p:blipFill>
        <p:spPr>
          <a:xfrm>
            <a:off x="6305664" y="5131711"/>
            <a:ext cx="2586816" cy="171037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8380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B4E3EE"/>
      </a:lt1>
      <a:dk2>
        <a:srgbClr val="189180"/>
      </a:dk2>
      <a:lt2>
        <a:srgbClr val="808080"/>
      </a:lt2>
      <a:accent1>
        <a:srgbClr val="FF7F00"/>
      </a:accent1>
      <a:accent2>
        <a:srgbClr val="B3DC27"/>
      </a:accent2>
      <a:accent3>
        <a:srgbClr val="D6EFF5"/>
      </a:accent3>
      <a:accent4>
        <a:srgbClr val="000000"/>
      </a:accent4>
      <a:accent5>
        <a:srgbClr val="FFC0AA"/>
      </a:accent5>
      <a:accent6>
        <a:srgbClr val="A2C722"/>
      </a:accent6>
      <a:hlink>
        <a:srgbClr val="6FB9D7"/>
      </a:hlink>
      <a:folHlink>
        <a:srgbClr val="F93D1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4E3EE"/>
        </a:lt1>
        <a:dk2>
          <a:srgbClr val="189180"/>
        </a:dk2>
        <a:lt2>
          <a:srgbClr val="808080"/>
        </a:lt2>
        <a:accent1>
          <a:srgbClr val="FF7F00"/>
        </a:accent1>
        <a:accent2>
          <a:srgbClr val="B3DC27"/>
        </a:accent2>
        <a:accent3>
          <a:srgbClr val="D6EFF5"/>
        </a:accent3>
        <a:accent4>
          <a:srgbClr val="000000"/>
        </a:accent4>
        <a:accent5>
          <a:srgbClr val="FFC0AA"/>
        </a:accent5>
        <a:accent6>
          <a:srgbClr val="A2C722"/>
        </a:accent6>
        <a:hlink>
          <a:srgbClr val="6FB9D7"/>
        </a:hlink>
        <a:folHlink>
          <a:srgbClr val="F93D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EE384"/>
        </a:lt1>
        <a:dk2>
          <a:srgbClr val="FD8334"/>
        </a:dk2>
        <a:lt2>
          <a:srgbClr val="808080"/>
        </a:lt2>
        <a:accent1>
          <a:srgbClr val="F98EB2"/>
        </a:accent1>
        <a:accent2>
          <a:srgbClr val="FCB43E"/>
        </a:accent2>
        <a:accent3>
          <a:srgbClr val="FEEFC2"/>
        </a:accent3>
        <a:accent4>
          <a:srgbClr val="000000"/>
        </a:accent4>
        <a:accent5>
          <a:srgbClr val="FBC6D5"/>
        </a:accent5>
        <a:accent6>
          <a:srgbClr val="E4A337"/>
        </a:accent6>
        <a:hlink>
          <a:srgbClr val="FA6D73"/>
        </a:hlink>
        <a:folHlink>
          <a:srgbClr val="D264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4E1EE"/>
        </a:lt1>
        <a:dk2>
          <a:srgbClr val="2F84AF"/>
        </a:dk2>
        <a:lt2>
          <a:srgbClr val="808080"/>
        </a:lt2>
        <a:accent1>
          <a:srgbClr val="9899C1"/>
        </a:accent1>
        <a:accent2>
          <a:srgbClr val="4BBAC3"/>
        </a:accent2>
        <a:accent3>
          <a:srgbClr val="E6EEF5"/>
        </a:accent3>
        <a:accent4>
          <a:srgbClr val="000000"/>
        </a:accent4>
        <a:accent5>
          <a:srgbClr val="CACADD"/>
        </a:accent5>
        <a:accent6>
          <a:srgbClr val="43A8B0"/>
        </a:accent6>
        <a:hlink>
          <a:srgbClr val="7AC5B9"/>
        </a:hlink>
        <a:folHlink>
          <a:srgbClr val="719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576TGp_report_light</Template>
  <TotalTime>883</TotalTime>
  <Words>1175</Words>
  <Application>Microsoft Office PowerPoint</Application>
  <PresentationFormat>Экран (4:3)</PresentationFormat>
  <Paragraphs>276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Default Design</vt:lpstr>
      <vt:lpstr>Document</vt:lpstr>
      <vt:lpstr>Документ</vt:lpstr>
      <vt:lpstr>Слайд 1</vt:lpstr>
      <vt:lpstr> Программа развития школы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Guild 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А.А.Фролов</dc:creator>
  <cp:lastModifiedBy>User</cp:lastModifiedBy>
  <cp:revision>77</cp:revision>
  <dcterms:created xsi:type="dcterms:W3CDTF">2017-08-20T05:49:03Z</dcterms:created>
  <dcterms:modified xsi:type="dcterms:W3CDTF">2017-08-23T08:18:21Z</dcterms:modified>
</cp:coreProperties>
</file>