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71" r:id="rId4"/>
    <p:sldId id="272" r:id="rId5"/>
    <p:sldId id="270" r:id="rId6"/>
    <p:sldId id="273" r:id="rId7"/>
    <p:sldId id="258" r:id="rId8"/>
    <p:sldId id="274" r:id="rId9"/>
    <p:sldId id="275" r:id="rId10"/>
    <p:sldId id="276" r:id="rId11"/>
    <p:sldId id="277" r:id="rId12"/>
    <p:sldId id="278" r:id="rId13"/>
    <p:sldId id="261" r:id="rId14"/>
    <p:sldId id="262" r:id="rId15"/>
    <p:sldId id="263" r:id="rId16"/>
    <p:sldId id="27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F4307DF-5971-48FD-876B-7D1740E7158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F5E2859-ABF8-49DA-9E26-0410158F5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307DF-5971-48FD-876B-7D1740E7158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5E2859-ABF8-49DA-9E26-0410158F5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8F4307DF-5971-48FD-876B-7D1740E7158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F5E2859-ABF8-49DA-9E26-0410158F5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307DF-5971-48FD-876B-7D1740E7158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5E2859-ABF8-49DA-9E26-0410158F5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F4307DF-5971-48FD-876B-7D1740E7158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F5E2859-ABF8-49DA-9E26-0410158F5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307DF-5971-48FD-876B-7D1740E7158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5E2859-ABF8-49DA-9E26-0410158F5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307DF-5971-48FD-876B-7D1740E7158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5E2859-ABF8-49DA-9E26-0410158F5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307DF-5971-48FD-876B-7D1740E7158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5E2859-ABF8-49DA-9E26-0410158F5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F4307DF-5971-48FD-876B-7D1740E7158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5E2859-ABF8-49DA-9E26-0410158F5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307DF-5971-48FD-876B-7D1740E7158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5E2859-ABF8-49DA-9E26-0410158F5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307DF-5971-48FD-876B-7D1740E7158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5E2859-ABF8-49DA-9E26-0410158F5B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8F4307DF-5971-48FD-876B-7D1740E7158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F5E2859-ABF8-49DA-9E26-0410158F5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 все такие разные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6534150" cy="4867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Администратор\Рабочий стол\партиз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Администратор\Рабочий стол\герои-Панфиловцы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Администратор\Рабочий стол\Спис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8640"/>
            <a:ext cx="7344816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20891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8072462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32656"/>
            <a:ext cx="7858180" cy="6096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7858180" cy="574665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"Попробуйте не наступить, а уступить.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Не захватить, а отдать. 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кулак показать, а протянуть ладонь.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Не спрятать, а поделиться. Не орать, а выслушать.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Не разорвать, а склеить”.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М.М.Рощин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июль 2016 года, численность населения Земли составляет, по оценкам,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около 7 000 000 003, миллиарда человек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Documents and Settings\Администратор\Рабочий стол\ЖИТЕЛИ Земл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060848"/>
            <a:ext cx="7056784" cy="41044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Рабочий стол\Конституция РФ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истратор\Рабочий стол\Конституц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132856"/>
            <a:ext cx="7344816" cy="4418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23528" y="188640"/>
            <a:ext cx="7344816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настоящее время на территории России проживает более 180 народов, которые говорят более чем на 230 языках.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208912" cy="653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284984"/>
            <a:ext cx="5256584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4664"/>
            <a:ext cx="4752528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истратор\Рабочий стол\войн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7992888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Администратор\Рабочий стол\вся надежда на теб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568952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59</TotalTime>
  <Words>44</Words>
  <Application>Microsoft Office PowerPoint</Application>
  <PresentationFormat>Экран (4:3)</PresentationFormat>
  <Paragraphs>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Изящная</vt:lpstr>
      <vt:lpstr>МЫ все такие разные</vt:lpstr>
      <vt:lpstr>На июль 2016 года, численность населения Земли составляет, по оценкам,  около 7 000 000 003, миллиарда человек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"Попробуйте не наступить, а уступить.  Не захватить, а отдать.  Не кулак показать, а протянуть ладонь.  Не спрятать, а поделиться. Не орать, а выслушать.  Не разорвать, а склеить”.                                        М.М.Рощин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все такие разные</dc:title>
  <dc:creator>WORK</dc:creator>
  <cp:lastModifiedBy>User</cp:lastModifiedBy>
  <cp:revision>16</cp:revision>
  <dcterms:created xsi:type="dcterms:W3CDTF">2017-02-12T05:16:30Z</dcterms:created>
  <dcterms:modified xsi:type="dcterms:W3CDTF">2017-03-01T05:40:36Z</dcterms:modified>
</cp:coreProperties>
</file>