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6"/>
  </p:notesMasterIdLst>
  <p:sldIdLst>
    <p:sldId id="267" r:id="rId2"/>
    <p:sldId id="263" r:id="rId3"/>
    <p:sldId id="281" r:id="rId4"/>
    <p:sldId id="270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00"/>
    <a:srgbClr val="FF9966"/>
    <a:srgbClr val="FFCC66"/>
    <a:srgbClr val="A50021"/>
    <a:srgbClr val="FF9900"/>
    <a:srgbClr val="660066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2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4464276-B813-4E77-999C-DE06382C0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F4376B-A492-426E-B3FA-C3468556A14C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F7990-33A7-400C-B94D-18CB2ED8B392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5F27FD-5C41-4B50-BEA4-CCCE9B2A8C9A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A6F1FA-4CBA-4985-8F4F-D567702B20C6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352800"/>
            <a:ext cx="9144000" cy="1143000"/>
          </a:xfrm>
        </p:spPr>
        <p:txBody>
          <a:bodyPr/>
          <a:lstStyle>
            <a:lvl1pPr>
              <a:defRPr>
                <a:solidFill>
                  <a:srgbClr val="FF3300"/>
                </a:solidFill>
              </a:defRPr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4343400"/>
            <a:ext cx="6400800" cy="609600"/>
          </a:xfrm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0013B-2BB1-49BE-B52B-B953B3987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F43ED-27E1-4C4C-AF7E-49F342A958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533400"/>
            <a:ext cx="2171700" cy="6049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362700" cy="6049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3CF73-9DC2-4140-825D-F070CABD2F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6868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20574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4400" y="20574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DAF74-5BA9-4E65-B59D-48F6EA065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6868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533400" y="20574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98A0B-191C-43A9-81BD-5A5EDD97EA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6868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3400" y="20574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20574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86909-CF38-48FA-800D-6DDD5606C7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9587E-FD40-45EC-9DE6-EA4769699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0D355-838C-41FE-80E2-FD0671C3E8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20574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20574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A84B5-7418-40DF-86A4-F439339DD4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63AEC-7026-4761-A25C-BFF4CBEAA8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8DDE6-D4AF-45C1-993C-AD3C59D819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DD454-C059-4BD2-A597-56E50B4A2B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3A0D7-920A-40A9-B8E5-D50F6E9827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52998-1CAF-42A0-AB33-03DCED0BD9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68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0574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72E59C2-DBDB-4F48-90BE-EBBA7F3536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Dem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Dem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Dem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Dem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Dem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Dem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Dem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Dem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FF33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FF33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33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F33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33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33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33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33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FF33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6934200" cy="914400"/>
          </a:xfrm>
        </p:spPr>
        <p:txBody>
          <a:bodyPr/>
          <a:lstStyle/>
          <a:p>
            <a:pPr eaLnBrk="1" hangingPunct="1"/>
            <a:r>
              <a:rPr lang="ru-RU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Игра «Цветочная поляна»</a:t>
            </a:r>
          </a:p>
        </p:txBody>
      </p:sp>
      <p:pic>
        <p:nvPicPr>
          <p:cNvPr id="13315" name="Picture 8" descr="P1100100"/>
          <p:cNvPicPr>
            <a:picLocks noChangeAspect="1" noChangeArrowheads="1"/>
          </p:cNvPicPr>
          <p:nvPr/>
        </p:nvPicPr>
        <p:blipFill>
          <a:blip r:embed="rId3" cstate="print"/>
          <a:srcRect t="14589"/>
          <a:stretch>
            <a:fillRect/>
          </a:stretch>
        </p:blipFill>
        <p:spPr bwMode="auto">
          <a:xfrm>
            <a:off x="427038" y="990600"/>
            <a:ext cx="36798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9" descr="P11001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1371600"/>
            <a:ext cx="3827463" cy="5105400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3317" name="Rectangle 10"/>
          <p:cNvSpPr>
            <a:spLocks noChangeArrowheads="1"/>
          </p:cNvSpPr>
          <p:nvPr/>
        </p:nvSpPr>
        <p:spPr bwMode="auto">
          <a:xfrm>
            <a:off x="304800" y="5257800"/>
            <a:ext cx="43434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 dirty="0" smtClean="0">
                <a:solidFill>
                  <a:srgbClr val="FF3300"/>
                </a:solidFill>
              </a:rPr>
              <a:t>Цель:</a:t>
            </a:r>
            <a:r>
              <a:rPr lang="ru-RU" b="1" dirty="0" smtClean="0">
                <a:solidFill>
                  <a:srgbClr val="FF3300"/>
                </a:solidFill>
              </a:rPr>
              <a:t> </a:t>
            </a:r>
            <a:r>
              <a:rPr lang="ru-RU" sz="1400" b="1" dirty="0">
                <a:solidFill>
                  <a:srgbClr val="FF3300"/>
                </a:solidFill>
              </a:rPr>
              <a:t>формировать умение выделять до трех свойств предметов, умение считывать кодовую информацию, находить нужную фигуру, рассказывать о ее свойствах.</a:t>
            </a:r>
            <a:r>
              <a:rPr lang="ru-RU" sz="1400" dirty="0">
                <a:solidFill>
                  <a:srgbClr val="FF3300"/>
                </a:solidFill>
              </a:rPr>
              <a:t> 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2"/>
          <p:cNvSpPr>
            <a:spLocks noChangeArrowheads="1"/>
          </p:cNvSpPr>
          <p:nvPr/>
        </p:nvSpPr>
        <p:spPr bwMode="auto">
          <a:xfrm>
            <a:off x="228600" y="152400"/>
            <a:ext cx="7391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Игра «Найди цветок»</a:t>
            </a:r>
          </a:p>
        </p:txBody>
      </p:sp>
      <p:pic>
        <p:nvPicPr>
          <p:cNvPr id="19459" name="Picture 33" descr="P1100104"/>
          <p:cNvPicPr>
            <a:picLocks noChangeAspect="1" noChangeArrowheads="1"/>
          </p:cNvPicPr>
          <p:nvPr/>
        </p:nvPicPr>
        <p:blipFill>
          <a:blip r:embed="rId3"/>
          <a:srcRect b="6989"/>
          <a:stretch>
            <a:fillRect/>
          </a:stretch>
        </p:blipFill>
        <p:spPr bwMode="auto">
          <a:xfrm>
            <a:off x="4370388" y="1143000"/>
            <a:ext cx="4087812" cy="5070475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9460" name="Rectangle 34"/>
          <p:cNvSpPr>
            <a:spLocks noChangeArrowheads="1"/>
          </p:cNvSpPr>
          <p:nvPr/>
        </p:nvSpPr>
        <p:spPr bwMode="auto">
          <a:xfrm>
            <a:off x="381000" y="2803525"/>
            <a:ext cx="3733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 dirty="0" smtClean="0">
                <a:solidFill>
                  <a:srgbClr val="FF3300"/>
                </a:solidFill>
              </a:rPr>
              <a:t>Цель:</a:t>
            </a:r>
            <a:r>
              <a:rPr lang="ru-RU" sz="2000" b="1" dirty="0" smtClean="0">
                <a:solidFill>
                  <a:srgbClr val="FF3300"/>
                </a:solidFill>
              </a:rPr>
              <a:t> упражнять в ориентировке </a:t>
            </a:r>
            <a:r>
              <a:rPr lang="ru-RU" sz="2000" b="1" dirty="0">
                <a:solidFill>
                  <a:srgbClr val="FF3300"/>
                </a:solidFill>
              </a:rPr>
              <a:t>в пространстве.</a:t>
            </a:r>
            <a:r>
              <a:rPr lang="ru-RU" sz="2000" dirty="0">
                <a:solidFill>
                  <a:srgbClr val="FF3300"/>
                </a:solidFill>
              </a:rPr>
              <a:t> 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52600" y="152400"/>
            <a:ext cx="7239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Игра «Сосчитай звуки»</a:t>
            </a:r>
          </a:p>
        </p:txBody>
      </p:sp>
      <p:pic>
        <p:nvPicPr>
          <p:cNvPr id="14339" name="Picture 6" descr="P11001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888" y="1219200"/>
            <a:ext cx="3744912" cy="4994275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4340" name="Picture 7" descr="P11001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684338"/>
            <a:ext cx="3851275" cy="2887662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14341" name="Rectangle 8"/>
          <p:cNvSpPr>
            <a:spLocks noChangeArrowheads="1"/>
          </p:cNvSpPr>
          <p:nvPr/>
        </p:nvSpPr>
        <p:spPr bwMode="auto">
          <a:xfrm>
            <a:off x="4419600" y="4860925"/>
            <a:ext cx="434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FF3300"/>
                </a:solidFill>
              </a:rPr>
              <a:t>Цель:</a:t>
            </a:r>
            <a:r>
              <a:rPr lang="ru-RU" sz="2000" b="1">
                <a:solidFill>
                  <a:srgbClr val="FF3300"/>
                </a:solidFill>
              </a:rPr>
              <a:t> закреплять счет в пределах 10 на слух.</a:t>
            </a:r>
            <a:r>
              <a:rPr lang="ru-RU" sz="2000">
                <a:solidFill>
                  <a:srgbClr val="FF3300"/>
                </a:solidFill>
              </a:rPr>
              <a:t> 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ChangeArrowheads="1"/>
          </p:cNvSpPr>
          <p:nvPr/>
        </p:nvSpPr>
        <p:spPr bwMode="auto">
          <a:xfrm>
            <a:off x="228600" y="381000"/>
            <a:ext cx="7391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Игра «Найди ошибку»</a:t>
            </a:r>
          </a:p>
        </p:txBody>
      </p:sp>
      <p:pic>
        <p:nvPicPr>
          <p:cNvPr id="15363" name="Picture 9" descr="P1100106"/>
          <p:cNvPicPr>
            <a:picLocks noChangeAspect="1" noChangeArrowheads="1"/>
          </p:cNvPicPr>
          <p:nvPr/>
        </p:nvPicPr>
        <p:blipFill>
          <a:blip r:embed="rId3"/>
          <a:srcRect b="8775"/>
          <a:stretch>
            <a:fillRect/>
          </a:stretch>
        </p:blipFill>
        <p:spPr bwMode="auto">
          <a:xfrm>
            <a:off x="228600" y="1371600"/>
            <a:ext cx="4259263" cy="5181600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15364" name="Picture 11" descr="P11001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048000"/>
            <a:ext cx="4114800" cy="3086100"/>
          </a:xfrm>
          <a:prstGeom prst="rect">
            <a:avLst/>
          </a:prstGeom>
          <a:noFill/>
          <a:ln w="19050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15365" name="Rectangle 12"/>
          <p:cNvSpPr>
            <a:spLocks noChangeArrowheads="1"/>
          </p:cNvSpPr>
          <p:nvPr/>
        </p:nvSpPr>
        <p:spPr bwMode="auto">
          <a:xfrm>
            <a:off x="4648200" y="1676400"/>
            <a:ext cx="4343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FF3300"/>
                </a:solidFill>
              </a:rPr>
              <a:t>Цель:</a:t>
            </a:r>
            <a:r>
              <a:rPr lang="ru-RU" sz="2000" b="1">
                <a:solidFill>
                  <a:srgbClr val="FF3300"/>
                </a:solidFill>
              </a:rPr>
              <a:t> формировать умение соотносить цифру с количеством.</a:t>
            </a:r>
            <a:r>
              <a:rPr lang="ru-RU" sz="2000">
                <a:solidFill>
                  <a:srgbClr val="FF3300"/>
                </a:solidFill>
              </a:rPr>
              <a:t> 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rning_glass">
  <a:themeElements>
    <a:clrScheme name="burning_glas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ning_glass">
      <a:majorFont>
        <a:latin typeface="Franklin Gothic Demi"/>
        <a:ea typeface=""/>
        <a:cs typeface=""/>
      </a:majorFont>
      <a:minorFont>
        <a:latin typeface="Franklin Gothic Dem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rning_glas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rning_glas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rning_glas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rning_glas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rning_glas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rning_glas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ning_glas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ning_glas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ning_glas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ning_glas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ning_glas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rning_glas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burning_glass</Template>
  <TotalTime>1302</TotalTime>
  <Words>75</Words>
  <Application>Microsoft PowerPoint</Application>
  <PresentationFormat>Экран (4:3)</PresentationFormat>
  <Paragraphs>12</Paragraphs>
  <Slides>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burning_glass</vt:lpstr>
      <vt:lpstr>Игра «Цветочная поляна»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pikOFF</dc:creator>
  <cp:lastModifiedBy>pikOFF</cp:lastModifiedBy>
  <cp:revision>45</cp:revision>
  <cp:lastPrinted>1601-01-01T00:00:00Z</cp:lastPrinted>
  <dcterms:created xsi:type="dcterms:W3CDTF">1601-01-01T00:00:00Z</dcterms:created>
  <dcterms:modified xsi:type="dcterms:W3CDTF">2012-11-27T17:13:23Z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