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8" r:id="rId3"/>
    <p:sldId id="259" r:id="rId4"/>
    <p:sldId id="260" r:id="rId5"/>
    <p:sldId id="261" r:id="rId6"/>
    <p:sldId id="263" r:id="rId7"/>
    <p:sldId id="264" r:id="rId8"/>
    <p:sldId id="262" r:id="rId9"/>
    <p:sldId id="265" r:id="rId10"/>
    <p:sldId id="266" r:id="rId11"/>
    <p:sldId id="268" r:id="rId12"/>
    <p:sldId id="269" r:id="rId13"/>
    <p:sldId id="270" r:id="rId14"/>
    <p:sldId id="271" r:id="rId15"/>
    <p:sldId id="26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38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CA853-36DD-456C-AF43-B9D9C0BB307A}" type="datetimeFigureOut">
              <a:rPr lang="ru-RU" smtClean="0"/>
              <a:t>24.09.2014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F6E08-B1DE-4AE2-A2EB-2258EA144D8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CA853-36DD-456C-AF43-B9D9C0BB307A}" type="datetimeFigureOut">
              <a:rPr lang="ru-RU" smtClean="0"/>
              <a:t>24.09.2014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F6E08-B1DE-4AE2-A2EB-2258EA144D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CA853-36DD-456C-AF43-B9D9C0BB307A}" type="datetimeFigureOut">
              <a:rPr lang="ru-RU" smtClean="0"/>
              <a:t>24.09.2014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F6E08-B1DE-4AE2-A2EB-2258EA144D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CA853-36DD-456C-AF43-B9D9C0BB307A}" type="datetimeFigureOut">
              <a:rPr lang="ru-RU" smtClean="0"/>
              <a:t>24.09.2014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F6E08-B1DE-4AE2-A2EB-2258EA144D8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CA853-36DD-456C-AF43-B9D9C0BB307A}" type="datetimeFigureOut">
              <a:rPr lang="ru-RU" smtClean="0"/>
              <a:t>24.09.2014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F6E08-B1DE-4AE2-A2EB-2258EA144D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CA853-36DD-456C-AF43-B9D9C0BB307A}" type="datetimeFigureOut">
              <a:rPr lang="ru-RU" smtClean="0"/>
              <a:t>24.09.2014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F6E08-B1DE-4AE2-A2EB-2258EA144D8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CA853-36DD-456C-AF43-B9D9C0BB307A}" type="datetimeFigureOut">
              <a:rPr lang="ru-RU" smtClean="0"/>
              <a:t>24.09.2014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F6E08-B1DE-4AE2-A2EB-2258EA144D8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CA853-36DD-456C-AF43-B9D9C0BB307A}" type="datetimeFigureOut">
              <a:rPr lang="ru-RU" smtClean="0"/>
              <a:t>24.09.2014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F6E08-B1DE-4AE2-A2EB-2258EA144D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CA853-36DD-456C-AF43-B9D9C0BB307A}" type="datetimeFigureOut">
              <a:rPr lang="ru-RU" smtClean="0"/>
              <a:t>24.09.2014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F6E08-B1DE-4AE2-A2EB-2258EA144D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CA853-36DD-456C-AF43-B9D9C0BB307A}" type="datetimeFigureOut">
              <a:rPr lang="ru-RU" smtClean="0"/>
              <a:t>24.09.2014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F6E08-B1DE-4AE2-A2EB-2258EA144D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CA853-36DD-456C-AF43-B9D9C0BB307A}" type="datetimeFigureOut">
              <a:rPr lang="ru-RU" smtClean="0"/>
              <a:t>24.09.2014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F6E08-B1DE-4AE2-A2EB-2258EA144D8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CBCA853-36DD-456C-AF43-B9D9C0BB307A}" type="datetimeFigureOut">
              <a:rPr lang="ru-RU" smtClean="0"/>
              <a:t>24.09.2014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7CF6E08-B1DE-4AE2-A2EB-2258EA144D8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97884" y="2132856"/>
            <a:ext cx="7920880" cy="186204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115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Диффузия</a:t>
            </a:r>
            <a:endParaRPr lang="ru-RU" sz="115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64413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476672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rgbClr val="FF0000"/>
                </a:solidFill>
              </a:rPr>
              <a:t>Тест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475656" y="1844824"/>
            <a:ext cx="6400800" cy="3474720"/>
          </a:xfrm>
        </p:spPr>
        <p:txBody>
          <a:bodyPr/>
          <a:lstStyle/>
          <a:p>
            <a:pPr marL="45720" indent="0">
              <a:buNone/>
            </a:pPr>
            <a:r>
              <a:rPr lang="ru-RU" dirty="0" smtClean="0"/>
              <a:t>1. Какое из приведённых ниже утверждений верно?</a:t>
            </a:r>
          </a:p>
          <a:p>
            <a:pPr marL="45720" indent="0">
              <a:buNone/>
            </a:pPr>
            <a:endParaRPr lang="ru-RU" dirty="0" smtClean="0"/>
          </a:p>
          <a:p>
            <a:pPr marL="502920" indent="-457200">
              <a:buFont typeface="+mj-lt"/>
              <a:buAutoNum type="alphaUcPeriod"/>
            </a:pPr>
            <a:r>
              <a:rPr lang="ru-RU" dirty="0" smtClean="0"/>
              <a:t>Только газы состоят из молекул</a:t>
            </a:r>
          </a:p>
          <a:p>
            <a:pPr marL="502920" indent="-457200">
              <a:buFont typeface="+mj-lt"/>
              <a:buAutoNum type="alphaUcPeriod"/>
            </a:pPr>
            <a:r>
              <a:rPr lang="ru-RU" dirty="0" smtClean="0"/>
              <a:t>Все тела состоят из молекул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36784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476672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rgbClr val="FF0000"/>
                </a:solidFill>
              </a:rPr>
              <a:t>Тест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475656" y="1844824"/>
            <a:ext cx="6400800" cy="3474720"/>
          </a:xfrm>
        </p:spPr>
        <p:txBody>
          <a:bodyPr/>
          <a:lstStyle/>
          <a:p>
            <a:pPr marL="45720" indent="0">
              <a:buNone/>
            </a:pPr>
            <a:r>
              <a:rPr lang="ru-RU" dirty="0" smtClean="0"/>
              <a:t>2. В каких телах диффузия, при одинаковых температурах, происходит быстрее?</a:t>
            </a:r>
          </a:p>
          <a:p>
            <a:pPr marL="45720" indent="0">
              <a:buNone/>
            </a:pPr>
            <a:endParaRPr lang="ru-RU" dirty="0" smtClean="0"/>
          </a:p>
          <a:p>
            <a:pPr marL="502920" indent="-457200">
              <a:buFont typeface="+mj-lt"/>
              <a:buAutoNum type="alphaUcPeriod"/>
            </a:pPr>
            <a:r>
              <a:rPr lang="ru-RU" dirty="0" smtClean="0"/>
              <a:t>В газах</a:t>
            </a:r>
          </a:p>
          <a:p>
            <a:pPr marL="502920" indent="-457200">
              <a:buFont typeface="+mj-lt"/>
              <a:buAutoNum type="alphaUcPeriod"/>
            </a:pPr>
            <a:r>
              <a:rPr lang="ru-RU" dirty="0" smtClean="0"/>
              <a:t>В жидкостях</a:t>
            </a:r>
          </a:p>
          <a:p>
            <a:pPr marL="502920" indent="-457200">
              <a:buFont typeface="+mj-lt"/>
              <a:buAutoNum type="alphaUcPeriod"/>
            </a:pPr>
            <a:r>
              <a:rPr lang="ru-RU" dirty="0" smtClean="0"/>
              <a:t>В твёрдых телах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34384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476672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rgbClr val="FF0000"/>
                </a:solidFill>
              </a:rPr>
              <a:t>Тест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475656" y="1844824"/>
            <a:ext cx="6400800" cy="3474720"/>
          </a:xfrm>
        </p:spPr>
        <p:txBody>
          <a:bodyPr/>
          <a:lstStyle/>
          <a:p>
            <a:pPr marL="45720" indent="0">
              <a:buNone/>
            </a:pPr>
            <a:r>
              <a:rPr lang="ru-RU" dirty="0"/>
              <a:t>3</a:t>
            </a:r>
            <a:r>
              <a:rPr lang="ru-RU" dirty="0" smtClean="0"/>
              <a:t>. Что доказывает процесс диффузии?</a:t>
            </a:r>
          </a:p>
          <a:p>
            <a:pPr marL="45720" indent="0">
              <a:buNone/>
            </a:pPr>
            <a:endParaRPr lang="ru-RU" dirty="0" smtClean="0"/>
          </a:p>
          <a:p>
            <a:pPr marL="502920" indent="-457200">
              <a:buFont typeface="+mj-lt"/>
              <a:buAutoNum type="alphaUcPeriod"/>
            </a:pPr>
            <a:r>
              <a:rPr lang="ru-RU" dirty="0" smtClean="0"/>
              <a:t>Что молекулы взаимодействуют между собой</a:t>
            </a:r>
          </a:p>
          <a:p>
            <a:pPr marL="502920" indent="-457200">
              <a:buFont typeface="+mj-lt"/>
              <a:buAutoNum type="alphaUcPeriod"/>
            </a:pPr>
            <a:r>
              <a:rPr lang="ru-RU" dirty="0" smtClean="0"/>
              <a:t>Что молекулы состоят из атомов</a:t>
            </a:r>
          </a:p>
          <a:p>
            <a:pPr marL="502920" indent="-457200">
              <a:buFont typeface="+mj-lt"/>
              <a:buAutoNum type="alphaUcPeriod"/>
            </a:pPr>
            <a:r>
              <a:rPr lang="ru-RU" dirty="0" smtClean="0"/>
              <a:t>Что молекулы непрерывно хаотично движутся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27061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476672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rgbClr val="FF0000"/>
                </a:solidFill>
              </a:rPr>
              <a:t>Тест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475656" y="1844824"/>
            <a:ext cx="6400800" cy="3474720"/>
          </a:xfrm>
        </p:spPr>
        <p:txBody>
          <a:bodyPr/>
          <a:lstStyle/>
          <a:p>
            <a:pPr marL="45720" indent="0">
              <a:buNone/>
            </a:pPr>
            <a:r>
              <a:rPr lang="ru-RU" dirty="0"/>
              <a:t>4</a:t>
            </a:r>
            <a:r>
              <a:rPr lang="ru-RU" dirty="0" smtClean="0"/>
              <a:t>. Как зависит скорость проникновении диффузии от температуры?</a:t>
            </a:r>
          </a:p>
          <a:p>
            <a:pPr marL="45720" indent="0">
              <a:buNone/>
            </a:pPr>
            <a:endParaRPr lang="ru-RU" dirty="0" smtClean="0"/>
          </a:p>
          <a:p>
            <a:pPr marL="502920" indent="-457200">
              <a:buFont typeface="+mj-lt"/>
              <a:buAutoNum type="alphaUcPeriod"/>
            </a:pPr>
            <a:r>
              <a:rPr lang="ru-RU" dirty="0" smtClean="0"/>
              <a:t>Не зависит</a:t>
            </a:r>
          </a:p>
          <a:p>
            <a:pPr marL="502920" indent="-457200">
              <a:buFont typeface="+mj-lt"/>
              <a:buAutoNum type="alphaUcPeriod"/>
            </a:pPr>
            <a:r>
              <a:rPr lang="ru-RU" dirty="0" smtClean="0"/>
              <a:t>Чем ниже температура вещества, тем меньше скорость</a:t>
            </a:r>
          </a:p>
          <a:p>
            <a:pPr marL="502920" indent="-457200">
              <a:buFont typeface="+mj-lt"/>
              <a:buAutoNum type="alphaUcPeriod"/>
            </a:pPr>
            <a:r>
              <a:rPr lang="ru-RU" dirty="0" smtClean="0"/>
              <a:t>Чем выше температура вещества, тем меньше скорость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27061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476672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rgbClr val="FF0000"/>
                </a:solidFill>
              </a:rPr>
              <a:t>Тест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475656" y="1844824"/>
            <a:ext cx="6400800" cy="3474720"/>
          </a:xfrm>
        </p:spPr>
        <p:txBody>
          <a:bodyPr/>
          <a:lstStyle/>
          <a:p>
            <a:pPr marL="45720" indent="0">
              <a:buNone/>
            </a:pPr>
            <a:r>
              <a:rPr lang="ru-RU" dirty="0"/>
              <a:t>5</a:t>
            </a:r>
            <a:r>
              <a:rPr lang="ru-RU" dirty="0" smtClean="0"/>
              <a:t>. Какое явление доказывает движение молекул веществ?</a:t>
            </a:r>
          </a:p>
          <a:p>
            <a:pPr marL="45720" indent="0">
              <a:buNone/>
            </a:pPr>
            <a:endParaRPr lang="ru-RU" dirty="0" smtClean="0"/>
          </a:p>
          <a:p>
            <a:pPr marL="502920" indent="-457200">
              <a:buFont typeface="+mj-lt"/>
              <a:buAutoNum type="alphaUcPeriod"/>
            </a:pPr>
            <a:r>
              <a:rPr lang="ru-RU" dirty="0" smtClean="0"/>
              <a:t>Броуновское движение</a:t>
            </a:r>
          </a:p>
          <a:p>
            <a:pPr marL="502920" indent="-457200">
              <a:buFont typeface="+mj-lt"/>
              <a:buAutoNum type="alphaUcPeriod"/>
            </a:pPr>
            <a:r>
              <a:rPr lang="ru-RU" dirty="0" smtClean="0"/>
              <a:t>Механическое движение</a:t>
            </a:r>
          </a:p>
          <a:p>
            <a:pPr marL="502920" indent="-457200">
              <a:buFont typeface="+mj-lt"/>
              <a:buAutoNum type="alphaUcPeriod"/>
            </a:pPr>
            <a:r>
              <a:rPr lang="ru-RU" dirty="0" smtClean="0"/>
              <a:t>Среди ответов нет верного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27061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476672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rgbClr val="FF0000"/>
                </a:solidFill>
              </a:rPr>
              <a:t>Домашнее задание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15616" y="2060848"/>
            <a:ext cx="6400800" cy="3474720"/>
          </a:xfrm>
        </p:spPr>
        <p:txBody>
          <a:bodyPr>
            <a:normAutofit/>
          </a:bodyPr>
          <a:lstStyle/>
          <a:p>
            <a:pPr marL="365760" lvl="1" indent="0">
              <a:buNone/>
            </a:pPr>
            <a:r>
              <a:rPr lang="ru-RU" sz="5400" dirty="0" smtClean="0"/>
              <a:t>§ </a:t>
            </a:r>
            <a:r>
              <a:rPr lang="ru-RU" sz="4400" dirty="0" smtClean="0"/>
              <a:t>10,11</a:t>
            </a:r>
            <a:r>
              <a:rPr lang="ru-RU" sz="4400" dirty="0" smtClean="0"/>
              <a:t>, </a:t>
            </a:r>
            <a:r>
              <a:rPr lang="ru-RU" sz="4400" dirty="0" smtClean="0"/>
              <a:t>написать в тетрадях эссе по теме: «диффузия»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322321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332656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i="1" u="sng" dirty="0" smtClean="0">
                <a:solidFill>
                  <a:schemeClr val="accent5">
                    <a:lumMod val="50000"/>
                  </a:schemeClr>
                </a:solidFill>
              </a:rPr>
              <a:t>Фронтальный опрос</a:t>
            </a:r>
            <a:endParaRPr lang="ru-RU" i="1" u="sng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1556792"/>
            <a:ext cx="8352928" cy="511256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Когда зародились первые предположения о строении вещества?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Какие опыты подтверждают, что вещества состоят из отдельных частичек?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Как меняется объём тела при изменении расстояния между частицами?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Что такое молекула?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Что вы знаете о размерах молекул?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Из каких частиц состоят молекулы?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Одинаковы ли молекулы одного и того же вещества? Разных веществ?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62455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60648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chemeClr val="accent6"/>
                </a:solidFill>
              </a:rPr>
              <a:t>Диффузия - это</a:t>
            </a:r>
            <a:endParaRPr lang="ru-RU" dirty="0">
              <a:solidFill>
                <a:schemeClr val="accent6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1988840"/>
            <a:ext cx="7776864" cy="3474720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4000" dirty="0" smtClean="0">
                <a:solidFill>
                  <a:schemeClr val="accent4"/>
                </a:solidFill>
              </a:rPr>
              <a:t>явление, при котором происходит взаимное проникновение молекул одного вещества между молекулами другого</a:t>
            </a:r>
            <a:endParaRPr lang="ru-RU" sz="4000" dirty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3413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404664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chemeClr val="accent6"/>
                </a:solidFill>
              </a:rPr>
              <a:t>Роберт Броун</a:t>
            </a:r>
            <a:endParaRPr lang="ru-RU" dirty="0">
              <a:solidFill>
                <a:schemeClr val="accent6"/>
              </a:solidFill>
            </a:endParaRPr>
          </a:p>
        </p:txBody>
      </p:sp>
      <p:pic>
        <p:nvPicPr>
          <p:cNvPr id="1026" name="Picture 2" descr="H:\220px-Robert_Brown_(young_-_larousse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508657"/>
            <a:ext cx="4032448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302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332656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i="1" u="sng" dirty="0" smtClean="0">
                <a:solidFill>
                  <a:schemeClr val="accent6"/>
                </a:solidFill>
              </a:rPr>
              <a:t>Диффузия в газах</a:t>
            </a:r>
            <a:endParaRPr lang="ru-RU" i="1" u="sng" dirty="0">
              <a:solidFill>
                <a:schemeClr val="accent6"/>
              </a:solidFill>
            </a:endParaRPr>
          </a:p>
        </p:txBody>
      </p:sp>
      <p:pic>
        <p:nvPicPr>
          <p:cNvPr id="2050" name="Picture 2" descr="H:\Новая папка (3)\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84784"/>
            <a:ext cx="5184576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H:\Новая папка (3)\i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2924944"/>
            <a:ext cx="2232248" cy="3462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7396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28092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i="1" u="sng" dirty="0" smtClean="0">
                <a:solidFill>
                  <a:schemeClr val="accent6"/>
                </a:solidFill>
              </a:rPr>
              <a:t>Диффузия в жидкостях</a:t>
            </a:r>
            <a:endParaRPr lang="ru-RU" i="1" u="sng" dirty="0">
              <a:solidFill>
                <a:schemeClr val="accent6"/>
              </a:solidFill>
            </a:endParaRPr>
          </a:p>
        </p:txBody>
      </p:sp>
      <p:pic>
        <p:nvPicPr>
          <p:cNvPr id="3074" name="Picture 2" descr="H:\Новая папка (3)\7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4725090"/>
            <a:ext cx="2376264" cy="1863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H:\Новая папка (3)\8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070" y="1574749"/>
            <a:ext cx="5400600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5877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280920" cy="1584176"/>
          </a:xfrm>
        </p:spPr>
        <p:txBody>
          <a:bodyPr/>
          <a:lstStyle/>
          <a:p>
            <a:pPr marL="0" indent="0" algn="ctr">
              <a:buNone/>
            </a:pPr>
            <a:r>
              <a:rPr lang="ru-RU" i="1" u="sng" dirty="0" smtClean="0">
                <a:solidFill>
                  <a:schemeClr val="accent6"/>
                </a:solidFill>
              </a:rPr>
              <a:t>Диффузия в твёрдых телах</a:t>
            </a:r>
            <a:endParaRPr lang="ru-RU" i="1" u="sng" dirty="0">
              <a:solidFill>
                <a:schemeClr val="accent6"/>
              </a:solidFill>
            </a:endParaRPr>
          </a:p>
        </p:txBody>
      </p:sp>
      <p:pic>
        <p:nvPicPr>
          <p:cNvPr id="4098" name="Picture 2" descr="H:\Новая папка (3)\paikaplas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988840"/>
            <a:ext cx="7200800" cy="4536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1736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7776864" cy="1584176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Вывод по результатам диффузии в газах, жидкостях и твёрдых телах</a:t>
            </a:r>
            <a:endParaRPr lang="ru-RU" sz="3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1700808"/>
            <a:ext cx="8064896" cy="4536504"/>
          </a:xfrm>
        </p:spPr>
        <p:txBody>
          <a:bodyPr>
            <a:noAutofit/>
          </a:bodyPr>
          <a:lstStyle/>
          <a:p>
            <a:pPr marL="45720" indent="0" algn="ctr">
              <a:buNone/>
            </a:pPr>
            <a:r>
              <a:rPr lang="ru-RU" sz="4800" dirty="0" smtClean="0">
                <a:solidFill>
                  <a:schemeClr val="accent5"/>
                </a:solidFill>
              </a:rPr>
              <a:t>Молекулы веществ находящихся в любом агрегатном состоянии находятся в непрерывном и беспорядочном движении</a:t>
            </a:r>
            <a:endParaRPr lang="ru-RU" sz="48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8191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25244" y="188640"/>
            <a:ext cx="7335188" cy="1728192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chemeClr val="accent5"/>
                </a:solidFill>
              </a:rPr>
              <a:t>Закономерности диффузии</a:t>
            </a:r>
            <a:endParaRPr lang="ru-RU" dirty="0">
              <a:solidFill>
                <a:schemeClr val="accent5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35360" y="2034540"/>
            <a:ext cx="7325072" cy="3474720"/>
          </a:xfrm>
        </p:spPr>
        <p:txBody>
          <a:bodyPr/>
          <a:lstStyle/>
          <a:p>
            <a:pPr marL="45720" indent="0">
              <a:buNone/>
            </a:pPr>
            <a:endParaRPr lang="ru-RU" dirty="0" smtClean="0"/>
          </a:p>
          <a:p>
            <a:pPr marL="45720" indent="0">
              <a:buNone/>
            </a:pPr>
            <a:r>
              <a:rPr lang="ru-RU" dirty="0" smtClean="0"/>
              <a:t>Твёрдое                  Жидкое             Газообразное</a:t>
            </a:r>
          </a:p>
          <a:p>
            <a:pPr marL="45720" indent="0">
              <a:buNone/>
            </a:pPr>
            <a:r>
              <a:rPr lang="ru-RU" dirty="0" smtClean="0"/>
              <a:t>  тело</a:t>
            </a:r>
            <a:endParaRPr lang="ru-RU" dirty="0"/>
          </a:p>
        </p:txBody>
      </p:sp>
      <p:grpSp>
        <p:nvGrpSpPr>
          <p:cNvPr id="4" name="Group 12"/>
          <p:cNvGrpSpPr>
            <a:grpSpLocks/>
          </p:cNvGrpSpPr>
          <p:nvPr/>
        </p:nvGrpSpPr>
        <p:grpSpPr bwMode="auto">
          <a:xfrm>
            <a:off x="6073793" y="3063586"/>
            <a:ext cx="1562100" cy="1562100"/>
            <a:chOff x="4368" y="2592"/>
            <a:chExt cx="984" cy="984"/>
          </a:xfrm>
        </p:grpSpPr>
        <p:sp>
          <p:nvSpPr>
            <p:cNvPr id="5" name="Rectangle 9"/>
            <p:cNvSpPr>
              <a:spLocks noChangeArrowheads="1"/>
            </p:cNvSpPr>
            <p:nvPr/>
          </p:nvSpPr>
          <p:spPr bwMode="auto">
            <a:xfrm>
              <a:off x="4368" y="2592"/>
              <a:ext cx="960" cy="960"/>
            </a:xfrm>
            <a:prstGeom prst="rect">
              <a:avLst/>
            </a:prstGeom>
            <a:solidFill>
              <a:schemeClr val="bg1"/>
            </a:solidFill>
            <a:ln w="635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6" name="Рисунок 3" descr="gaz.gif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16" y="2640"/>
              <a:ext cx="936" cy="9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7" name="Group 11"/>
          <p:cNvGrpSpPr>
            <a:grpSpLocks/>
          </p:cNvGrpSpPr>
          <p:nvPr/>
        </p:nvGrpSpPr>
        <p:grpSpPr bwMode="auto">
          <a:xfrm>
            <a:off x="3619500" y="3082636"/>
            <a:ext cx="1524000" cy="1524000"/>
            <a:chOff x="2496" y="2592"/>
            <a:chExt cx="960" cy="960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>
              <a:off x="2496" y="2592"/>
              <a:ext cx="960" cy="960"/>
            </a:xfrm>
            <a:prstGeom prst="rect">
              <a:avLst/>
            </a:prstGeom>
            <a:solidFill>
              <a:schemeClr val="bg1"/>
            </a:solidFill>
            <a:ln w="635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9" name="Рисунок 4" descr="jidkost.gi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44" y="2640"/>
              <a:ext cx="888" cy="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1206674" y="3082361"/>
            <a:ext cx="1524000" cy="1524000"/>
            <a:chOff x="768" y="2592"/>
            <a:chExt cx="960" cy="960"/>
          </a:xfrm>
        </p:grpSpPr>
        <p:sp>
          <p:nvSpPr>
            <p:cNvPr id="11" name="Rectangle 7"/>
            <p:cNvSpPr>
              <a:spLocks noChangeArrowheads="1"/>
            </p:cNvSpPr>
            <p:nvPr/>
          </p:nvSpPr>
          <p:spPr bwMode="auto">
            <a:xfrm>
              <a:off x="768" y="2592"/>
              <a:ext cx="960" cy="960"/>
            </a:xfrm>
            <a:prstGeom prst="rect">
              <a:avLst/>
            </a:prstGeom>
            <a:solidFill>
              <a:schemeClr val="bg1"/>
            </a:solidFill>
            <a:ln w="635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12" name="Рисунок 5" descr="tverdie.gi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6" y="2640"/>
              <a:ext cx="888" cy="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608256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151</TotalTime>
  <Words>247</Words>
  <Application>Microsoft Office PowerPoint</Application>
  <PresentationFormat>Экран (4:3)</PresentationFormat>
  <Paragraphs>52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Воздушный поток</vt:lpstr>
      <vt:lpstr>Презентация PowerPoint</vt:lpstr>
      <vt:lpstr>Фронтальный опрос</vt:lpstr>
      <vt:lpstr>Диффузия - это</vt:lpstr>
      <vt:lpstr>Роберт Броун</vt:lpstr>
      <vt:lpstr>Диффузия в газах</vt:lpstr>
      <vt:lpstr>Диффузия в жидкостях</vt:lpstr>
      <vt:lpstr>Диффузия в твёрдых телах</vt:lpstr>
      <vt:lpstr>Вывод по результатам диффузии в газах, жидкостях и твёрдых телах</vt:lpstr>
      <vt:lpstr>Закономерности диффузии</vt:lpstr>
      <vt:lpstr>Тест</vt:lpstr>
      <vt:lpstr>Тест</vt:lpstr>
      <vt:lpstr>Тест</vt:lpstr>
      <vt:lpstr>Тест</vt:lpstr>
      <vt:lpstr>Тест</vt:lpstr>
      <vt:lpstr>Домашнее задание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Ирина</dc:creator>
  <cp:lastModifiedBy>User</cp:lastModifiedBy>
  <cp:revision>13</cp:revision>
  <dcterms:created xsi:type="dcterms:W3CDTF">2013-10-10T15:59:24Z</dcterms:created>
  <dcterms:modified xsi:type="dcterms:W3CDTF">2014-09-24T05:42:41Z</dcterms:modified>
</cp:coreProperties>
</file>