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"/>
  </p:notesMasterIdLst>
  <p:sldIdLst>
    <p:sldId id="256" r:id="rId2"/>
    <p:sldId id="257" r:id="rId3"/>
    <p:sldId id="269" r:id="rId4"/>
    <p:sldId id="270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72" r:id="rId15"/>
    <p:sldId id="271" r:id="rId16"/>
    <p:sldId id="267" r:id="rId17"/>
    <p:sldId id="26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  <a:srgbClr val="DD9911"/>
    <a:srgbClr val="CEA13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773" autoAdjust="0"/>
  </p:normalViewPr>
  <p:slideViewPr>
    <p:cSldViewPr>
      <p:cViewPr>
        <p:scale>
          <a:sx n="70" d="100"/>
          <a:sy n="70" d="100"/>
        </p:scale>
        <p:origin x="-516" y="-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3600" dirty="0"/>
              <a:t>уровень </a:t>
            </a:r>
            <a:r>
              <a:rPr lang="ru-RU" sz="3600" dirty="0" smtClean="0"/>
              <a:t>яркости</a:t>
            </a:r>
            <a:endParaRPr lang="ru-RU" sz="3600" dirty="0"/>
          </a:p>
        </c:rich>
      </c:tx>
      <c:layout>
        <c:manualLayout>
          <c:xMode val="edge"/>
          <c:yMode val="edge"/>
          <c:x val="0.34213188976377956"/>
          <c:y val="0"/>
        </c:manualLayout>
      </c:layout>
    </c:title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уровень отражённности</c:v>
                </c:pt>
              </c:strCache>
            </c:strRef>
          </c:tx>
          <c:spPr>
            <a:ln w="38100" cap="sq">
              <a:round/>
            </a:ln>
          </c:spPr>
          <c:marker>
            <c:spPr>
              <a:solidFill>
                <a:schemeClr val="bg1"/>
              </a:solidFill>
            </c:spPr>
          </c:marker>
          <c:dPt>
            <c:idx val="0"/>
            <c:marker>
              <c:symbol val="diamond"/>
              <c:size val="14"/>
            </c:marker>
          </c:dPt>
          <c:dPt>
            <c:idx val="1"/>
            <c:marker>
              <c:symbol val="diamond"/>
              <c:size val="14"/>
              <c:spPr>
                <a:solidFill>
                  <a:srgbClr val="FFFF00"/>
                </a:solidFill>
              </c:spPr>
            </c:marker>
          </c:dPt>
          <c:dPt>
            <c:idx val="2"/>
            <c:marker>
              <c:symbol val="diamond"/>
              <c:size val="14"/>
              <c:spPr>
                <a:solidFill>
                  <a:srgbClr val="FF0000"/>
                </a:solidFill>
              </c:spPr>
            </c:marker>
          </c:dPt>
          <c:dPt>
            <c:idx val="3"/>
            <c:marker>
              <c:symbol val="diamond"/>
              <c:size val="14"/>
              <c:spPr>
                <a:solidFill>
                  <a:srgbClr val="FFC000"/>
                </a:solidFill>
              </c:spPr>
            </c:marker>
          </c:dPt>
          <c:dPt>
            <c:idx val="4"/>
            <c:marker>
              <c:symbol val="diamond"/>
              <c:size val="14"/>
              <c:spPr>
                <a:solidFill>
                  <a:srgbClr val="00B0F0"/>
                </a:solidFill>
              </c:spPr>
            </c:marker>
          </c:dPt>
          <c:dPt>
            <c:idx val="5"/>
            <c:marker>
              <c:symbol val="diamond"/>
              <c:size val="14"/>
              <c:spPr>
                <a:solidFill>
                  <a:srgbClr val="00B050"/>
                </a:solidFill>
              </c:spPr>
            </c:marker>
          </c:dPt>
          <c:dPt>
            <c:idx val="6"/>
            <c:marker>
              <c:symbol val="diamond"/>
              <c:size val="14"/>
              <c:spPr>
                <a:solidFill>
                  <a:srgbClr val="CC6600"/>
                </a:solidFill>
              </c:spPr>
            </c:marker>
          </c:dPt>
          <c:dPt>
            <c:idx val="7"/>
            <c:marker>
              <c:symbol val="diamond"/>
              <c:size val="14"/>
              <c:spPr>
                <a:solidFill>
                  <a:schemeClr val="tx1"/>
                </a:solidFill>
              </c:spPr>
            </c:marker>
          </c:dPt>
          <c:cat>
            <c:strRef>
              <c:f>Лист1!$A$2:$A$9</c:f>
              <c:strCache>
                <c:ptCount val="8"/>
                <c:pt idx="0">
                  <c:v>белый</c:v>
                </c:pt>
                <c:pt idx="1">
                  <c:v>жёлтый</c:v>
                </c:pt>
                <c:pt idx="2">
                  <c:v>красный</c:v>
                </c:pt>
                <c:pt idx="3">
                  <c:v>оранжевый</c:v>
                </c:pt>
                <c:pt idx="4">
                  <c:v>синий</c:v>
                </c:pt>
                <c:pt idx="5">
                  <c:v>зелёный</c:v>
                </c:pt>
                <c:pt idx="6">
                  <c:v>коричневый</c:v>
                </c:pt>
                <c:pt idx="7">
                  <c:v>чёрный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0.21460000000000001</c:v>
                </c:pt>
                <c:pt idx="1">
                  <c:v>0.21450000000000002</c:v>
                </c:pt>
                <c:pt idx="2">
                  <c:v>0.20940000000000003</c:v>
                </c:pt>
                <c:pt idx="3">
                  <c:v>0.13550000000000001</c:v>
                </c:pt>
                <c:pt idx="4">
                  <c:v>0.13350000000000001</c:v>
                </c:pt>
                <c:pt idx="5">
                  <c:v>9.6600000000000019E-2</c:v>
                </c:pt>
                <c:pt idx="6">
                  <c:v>5.6500000000000009E-2</c:v>
                </c:pt>
                <c:pt idx="7">
                  <c:v>2.2600000000000002E-2</c:v>
                </c:pt>
              </c:numCache>
            </c:numRef>
          </c:val>
        </c:ser>
        <c:marker val="1"/>
        <c:axId val="98083200"/>
        <c:axId val="98084736"/>
      </c:lineChart>
      <c:catAx>
        <c:axId val="98083200"/>
        <c:scaling>
          <c:orientation val="minMax"/>
        </c:scaling>
        <c:axPos val="b"/>
        <c:tickLblPos val="nextTo"/>
        <c:crossAx val="98084736"/>
        <c:crosses val="autoZero"/>
        <c:auto val="1"/>
        <c:lblAlgn val="ctr"/>
        <c:lblOffset val="100"/>
      </c:catAx>
      <c:valAx>
        <c:axId val="98084736"/>
        <c:scaling>
          <c:orientation val="minMax"/>
        </c:scaling>
        <c:axPos val="l"/>
        <c:majorGridlines/>
        <c:numFmt formatCode="General" sourceLinked="1"/>
        <c:tickLblPos val="nextTo"/>
        <c:crossAx val="98083200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253FAC-2ABC-43FC-B5D7-2C3A1BF884E8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62106A-A7F6-4572-8B28-D855BD0B63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422701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="1" dirty="0" err="1" smtClean="0"/>
              <a:t>Альбе́до</a:t>
            </a:r>
            <a:r>
              <a:rPr lang="ru-RU" dirty="0" smtClean="0"/>
              <a:t>— характеристика отражательной  способности поверхности.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62106A-A7F6-4572-8B28-D855BD0B63EC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Карандаш</a:t>
            </a:r>
            <a:r>
              <a:rPr lang="ru-RU" baseline="0" dirty="0" smtClean="0"/>
              <a:t> я использовала для того чтобы у каждого листа было одно и тоже расстояние.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62106A-A7F6-4572-8B28-D855BD0B63EC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Мои предположения не совпали с экспериментом. Совпали</a:t>
            </a:r>
            <a:r>
              <a:rPr lang="ru-RU" baseline="0" dirty="0" smtClean="0"/>
              <a:t> только белый, жёлтый и чёрный </a:t>
            </a:r>
            <a:r>
              <a:rPr lang="ru-RU" baseline="0" dirty="0" smtClean="0"/>
              <a:t>цвета.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62106A-A7F6-4572-8B28-D855BD0B63EC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565203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Я довольна своей работой, потому что впервые работала</a:t>
            </a:r>
            <a:r>
              <a:rPr lang="ru-RU" baseline="0" dirty="0" smtClean="0"/>
              <a:t> с этим датчиком света. </a:t>
            </a:r>
            <a:r>
              <a:rPr lang="ru-RU" baseline="0" smtClean="0"/>
              <a:t>Спасибо за внимание!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62106A-A7F6-4572-8B28-D855BD0B63EC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0BC4-0843-4512-BA5A-DE7C6475E214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F5097-BDBB-4181-9945-090BB58358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894198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0BC4-0843-4512-BA5A-DE7C6475E214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F5097-BDBB-4181-9945-090BB58358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56960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0BC4-0843-4512-BA5A-DE7C6475E214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F5097-BDBB-4181-9945-090BB58358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61050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0BC4-0843-4512-BA5A-DE7C6475E214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F5097-BDBB-4181-9945-090BB58358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85840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0BC4-0843-4512-BA5A-DE7C6475E214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F5097-BDBB-4181-9945-090BB58358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53152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0BC4-0843-4512-BA5A-DE7C6475E214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F5097-BDBB-4181-9945-090BB58358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04072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0BC4-0843-4512-BA5A-DE7C6475E214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F5097-BDBB-4181-9945-090BB58358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1264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0BC4-0843-4512-BA5A-DE7C6475E214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F5097-BDBB-4181-9945-090BB58358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76130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0BC4-0843-4512-BA5A-DE7C6475E214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F5097-BDBB-4181-9945-090BB58358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59010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0BC4-0843-4512-BA5A-DE7C6475E214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F5097-BDBB-4181-9945-090BB58358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479829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0BC4-0843-4512-BA5A-DE7C6475E214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F5097-BDBB-4181-9945-090BB58358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5291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350BC4-0843-4512-BA5A-DE7C6475E214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5F5097-BDBB-4181-9945-090BB58358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08218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0"/>
            <a:ext cx="7772400" cy="1470025"/>
          </a:xfrm>
        </p:spPr>
        <p:txBody>
          <a:bodyPr/>
          <a:lstStyle/>
          <a:p>
            <a:r>
              <a:rPr lang="ru-RU" dirty="0" smtClean="0"/>
              <a:t>МКОУ «</a:t>
            </a:r>
            <a:r>
              <a:rPr lang="ru-RU" dirty="0" err="1" smtClean="0"/>
              <a:t>Заринская</a:t>
            </a:r>
            <a:r>
              <a:rPr lang="ru-RU" dirty="0" smtClean="0"/>
              <a:t> </a:t>
            </a:r>
            <a:r>
              <a:rPr lang="ru-RU" dirty="0" err="1" smtClean="0"/>
              <a:t>сош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51920" y="5105400"/>
            <a:ext cx="5292080" cy="1752600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Выполнила: ученица 5 класса</a:t>
            </a:r>
          </a:p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Прасолова Алёна</a:t>
            </a:r>
          </a:p>
          <a:p>
            <a:endParaRPr lang="ru-RU" b="1" dirty="0" smtClean="0">
              <a:solidFill>
                <a:schemeClr val="accent2">
                  <a:lumMod val="75000"/>
                </a:schemeClr>
              </a:solidFill>
              <a:latin typeface="Arial Black" pitchFamily="34" charset="0"/>
            </a:endParaRPr>
          </a:p>
          <a:p>
            <a:endParaRPr lang="ru-RU" dirty="0"/>
          </a:p>
          <a:p>
            <a:r>
              <a:rPr lang="ru-RU" dirty="0" smtClean="0"/>
              <a:t>2014г.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63888" y="1266610"/>
            <a:ext cx="6048671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Отражательная способность </a:t>
            </a: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поверхности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C:\Users\user\Desktop\цвет Прасолова Алёнк\P41100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7641" y="1493302"/>
            <a:ext cx="4167593" cy="3125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52536" y="197768"/>
            <a:ext cx="9649072" cy="1143000"/>
          </a:xfrm>
        </p:spPr>
        <p:txBody>
          <a:bodyPr/>
          <a:lstStyle/>
          <a:p>
            <a:r>
              <a:rPr lang="ru-RU" dirty="0" smtClean="0"/>
              <a:t>Красный - 0,2094 (уровень яркости)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Documents and Settings\Admin\Рабочий стол\цвет Солдатова Таня\крас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40768"/>
            <a:ext cx="5644885" cy="42336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Зелёный</a:t>
            </a:r>
            <a:r>
              <a:rPr lang="ru-RU" dirty="0" smtClean="0"/>
              <a:t> </a:t>
            </a:r>
            <a:r>
              <a:rPr lang="ru-RU" dirty="0" smtClean="0"/>
              <a:t>- 0,0966 (уровень яркости)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Documents and Settings\Admin\Рабочий стол\цвет Солдатова Таня\сини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8800"/>
            <a:ext cx="5932917" cy="4449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Сиреневый - 0,0889 (уровень яркости)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Documents and Settings\Admin\Рабочий стол\цвет Солдатова Таня\сиренев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56792"/>
            <a:ext cx="6028928" cy="45216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Чёрный - 0, 0226 (уровень яркости)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C:\Documents and Settings\Admin\Рабочий стол\цвет Солдатова Таня\чёр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628800"/>
            <a:ext cx="6028928" cy="45216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476672"/>
          <a:ext cx="9144000" cy="56494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50912" y="193205"/>
            <a:ext cx="8229600" cy="1143000"/>
          </a:xfrm>
        </p:spPr>
        <p:txBody>
          <a:bodyPr/>
          <a:lstStyle/>
          <a:p>
            <a:r>
              <a:rPr lang="ru-RU" dirty="0" smtClean="0"/>
              <a:t>Выводы: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3140968"/>
            <a:ext cx="8229600" cy="67667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Моя гипотеза: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4077072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123728" y="4077072"/>
            <a:ext cx="914400" cy="91440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4077072"/>
            <a:ext cx="914400" cy="914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131840" y="4077072"/>
            <a:ext cx="914400" cy="9144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148064" y="4077072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139952" y="4077072"/>
            <a:ext cx="914400" cy="914400"/>
          </a:xfrm>
          <a:prstGeom prst="rect">
            <a:avLst/>
          </a:prstGeom>
          <a:solidFill>
            <a:srgbClr val="CC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156176" y="4077072"/>
            <a:ext cx="914400" cy="9144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164288" y="4077072"/>
            <a:ext cx="914400" cy="91440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229600" y="4077072"/>
            <a:ext cx="914400" cy="9144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8229600" y="5943600"/>
            <a:ext cx="914400" cy="9144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6228184" y="5943600"/>
            <a:ext cx="914400" cy="91440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4211960" y="594360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220072" y="5943600"/>
            <a:ext cx="914400" cy="9144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043608" y="5943600"/>
            <a:ext cx="914400" cy="914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2123728" y="5943600"/>
            <a:ext cx="914400" cy="9144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0" y="5943600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7236296" y="5943600"/>
            <a:ext cx="914400" cy="914400"/>
          </a:xfrm>
          <a:prstGeom prst="rect">
            <a:avLst/>
          </a:prstGeom>
          <a:solidFill>
            <a:srgbClr val="CC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203848" y="5943600"/>
            <a:ext cx="914400" cy="91440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одержимое 2"/>
          <p:cNvSpPr txBox="1">
            <a:spLocks/>
          </p:cNvSpPr>
          <p:nvPr/>
        </p:nvSpPr>
        <p:spPr>
          <a:xfrm>
            <a:off x="395536" y="5085184"/>
            <a:ext cx="8229600" cy="6766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 smtClean="0"/>
              <a:t>Исследование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</p:txBody>
      </p:sp>
      <p:pic>
        <p:nvPicPr>
          <p:cNvPr id="3074" name="Picture 2" descr="C:\Users\user\Desktop\цвет Прасолова Алёнк\P41100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629751"/>
            <a:ext cx="3970321" cy="2977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404664"/>
            <a:ext cx="144016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381299" y="620688"/>
            <a:ext cx="776270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Имеет </a:t>
            </a:r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наибольшую</a:t>
            </a:r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отражательную способность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57189" y="2132856"/>
            <a:ext cx="781092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Имеет </a:t>
            </a:r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наименьшую</a:t>
            </a:r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отражательную способность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1916832"/>
            <a:ext cx="1403648" cy="9144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19732" y="4077072"/>
            <a:ext cx="8008154" cy="224676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dirty="0" smtClean="0"/>
              <a:t>Материал какого типа вы бы не использовали, </a:t>
            </a:r>
          </a:p>
          <a:p>
            <a:pPr algn="ctr"/>
            <a:r>
              <a:rPr lang="ru-RU" sz="2800" dirty="0" smtClean="0"/>
              <a:t>сила отраженного от поверхности света напрямую </a:t>
            </a:r>
          </a:p>
          <a:p>
            <a:pPr algn="ctr"/>
            <a:r>
              <a:rPr lang="ru-RU" sz="2800" dirty="0" smtClean="0"/>
              <a:t>зависит от цвета материала. </a:t>
            </a:r>
          </a:p>
          <a:p>
            <a:pPr algn="ctr"/>
            <a:r>
              <a:rPr lang="ru-RU" sz="2800" dirty="0" smtClean="0"/>
              <a:t>Например, </a:t>
            </a:r>
          </a:p>
          <a:p>
            <a:pPr algn="ctr"/>
            <a:r>
              <a:rPr lang="ru-RU" sz="2800" dirty="0" smtClean="0"/>
              <a:t>белая стена отражает больше света, чем тёмная.</a:t>
            </a:r>
            <a:endParaRPr lang="ru-RU" sz="2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332037"/>
            <a:ext cx="8229600" cy="4525963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Высокой отражательной способностью обладают участки Земли, покрытые снегом, льдом, водой</a:t>
            </a:r>
          </a:p>
          <a:p>
            <a:r>
              <a:rPr lang="ru-RU" dirty="0" smtClean="0"/>
              <a:t>У планеты Земля высокая отражательная способность, потому что большая часть заняты водой.</a:t>
            </a:r>
          </a:p>
          <a:p>
            <a:r>
              <a:rPr lang="ru-RU" dirty="0" smtClean="0"/>
              <a:t>Результаты данного эксперимента говорят о том, что отражательная способность тёмных участков Земли, например лесов и зелёных посевов ниже.</a:t>
            </a:r>
          </a:p>
          <a:p>
            <a:r>
              <a:rPr lang="ru-RU" dirty="0" smtClean="0"/>
              <a:t>И теперь я знаю какого цвета вещи буду носить в жаркий летний день – белого.</a:t>
            </a:r>
            <a:endParaRPr lang="ru-RU" dirty="0"/>
          </a:p>
        </p:txBody>
      </p:sp>
      <p:pic>
        <p:nvPicPr>
          <p:cNvPr id="16386" name="Picture 2" descr="http://gomelnews.ru/uploads/posts/2013-12/1387825899_v-mashtabe-planet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2959" y="0"/>
            <a:ext cx="3031041" cy="22768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Измерить количество света, отражённого от</a:t>
            </a:r>
          </a:p>
          <a:p>
            <a:pPr>
              <a:buNone/>
            </a:pPr>
            <a:r>
              <a:rPr lang="ru-RU" dirty="0" smtClean="0"/>
              <a:t>бумаги разных цветов, при помощи датчика</a:t>
            </a:r>
          </a:p>
          <a:p>
            <a:pPr>
              <a:buNone/>
            </a:pPr>
            <a:r>
              <a:rPr lang="ru-RU" dirty="0"/>
              <a:t>с</a:t>
            </a:r>
            <a:r>
              <a:rPr lang="ru-RU" dirty="0" smtClean="0"/>
              <a:t>вета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Проблемный вопрос: какой отражательной способностью обладают листы бумаги разных цветов: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Гипотеза: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90080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 Предположим, что отражательная  способность  будет таковой: я построю её в следующем порядке (с самой высокой до самой низкой)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4077072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139952" y="4077072"/>
            <a:ext cx="914400" cy="91440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4077072"/>
            <a:ext cx="914400" cy="914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131840" y="4077072"/>
            <a:ext cx="914400" cy="9144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148064" y="4077072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156176" y="4077072"/>
            <a:ext cx="914400" cy="9144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164288" y="4077072"/>
            <a:ext cx="914400" cy="91440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229600" y="4077072"/>
            <a:ext cx="914400" cy="9144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051720" y="4077072"/>
            <a:ext cx="914400" cy="91440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868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 своей работе я использовала:</a:t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</a:rPr>
              <a:t>датчик света, адаптер, компьютер,  программу </a:t>
            </a:r>
            <a:r>
              <a:rPr lang="en-US" dirty="0" smtClean="0">
                <a:solidFill>
                  <a:srgbClr val="FF0000"/>
                </a:solidFill>
              </a:rPr>
              <a:t>Logger </a:t>
            </a:r>
            <a:r>
              <a:rPr lang="en-US" dirty="0" err="1" smtClean="0">
                <a:solidFill>
                  <a:srgbClr val="FF0000"/>
                </a:solidFill>
              </a:rPr>
              <a:t>Lite</a:t>
            </a:r>
            <a:r>
              <a:rPr lang="ru-RU" dirty="0" smtClean="0">
                <a:solidFill>
                  <a:srgbClr val="FF0000"/>
                </a:solidFill>
              </a:rPr>
              <a:t>, цветную бумагу, карандаш.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user\Desktop\цвет Прасолова Алёнк\P41100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6774" y="2335308"/>
            <a:ext cx="6048672" cy="4536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Белый – 0,2146 (уровень яркости)</a:t>
            </a:r>
            <a:endParaRPr lang="ru-RU" dirty="0"/>
          </a:p>
        </p:txBody>
      </p:sp>
      <p:pic>
        <p:nvPicPr>
          <p:cNvPr id="1026" name="Picture 2" descr="C:\Documents and Settings\Admin\Рабочий стол\цвет Солдатова Таня\белый.png"/>
          <p:cNvPicPr>
            <a:picLocks noChangeAspect="1" noChangeArrowheads="1"/>
          </p:cNvPicPr>
          <p:nvPr/>
        </p:nvPicPr>
        <p:blipFill>
          <a:blip r:embed="rId2" cstate="print"/>
          <a:srcRect t="10725" r="28749" b="6228"/>
          <a:stretch>
            <a:fillRect/>
          </a:stretch>
        </p:blipFill>
        <p:spPr bwMode="auto">
          <a:xfrm>
            <a:off x="467544" y="1988840"/>
            <a:ext cx="4499212" cy="39330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Оранжевый</a:t>
            </a:r>
            <a:r>
              <a:rPr lang="ru-RU" dirty="0" smtClean="0"/>
              <a:t> </a:t>
            </a:r>
            <a:r>
              <a:rPr lang="ru-RU" dirty="0" smtClean="0"/>
              <a:t>– 0, 1355 (уровень яркости)</a:t>
            </a:r>
            <a:endParaRPr lang="ru-RU" dirty="0"/>
          </a:p>
        </p:txBody>
      </p:sp>
      <p:pic>
        <p:nvPicPr>
          <p:cNvPr id="2051" name="Picture 3" descr="C:\Documents and Settings\Admin\Рабочий стол\цвет Солдатова Таня\жёлт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2"/>
            <a:ext cx="5740896" cy="4305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Синий</a:t>
            </a:r>
            <a:r>
              <a:rPr lang="ru-RU" dirty="0" smtClean="0"/>
              <a:t> </a:t>
            </a:r>
            <a:r>
              <a:rPr lang="ru-RU" dirty="0" smtClean="0"/>
              <a:t>0,1338 (уровень яркости)</a:t>
            </a:r>
            <a:endParaRPr lang="ru-RU" dirty="0"/>
          </a:p>
        </p:txBody>
      </p:sp>
      <p:pic>
        <p:nvPicPr>
          <p:cNvPr id="3074" name="Picture 2" descr="C:\Documents and Settings\Admin\Рабочий стол\цвет Солдатова Таня\зелё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32856"/>
            <a:ext cx="6028928" cy="45216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Жёлтый</a:t>
            </a:r>
            <a:r>
              <a:rPr lang="ru-RU" dirty="0" smtClean="0"/>
              <a:t>- </a:t>
            </a:r>
            <a:r>
              <a:rPr lang="ru-RU" dirty="0" smtClean="0"/>
              <a:t>0,2145 (уровень яркости)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Documents and Settings\Admin\Рабочий стол\цвет Солдатова Таня\оранжев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5452864" cy="40896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A1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9532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Коричневый - 0,0565 (уровень яркости)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Documents and Settings\Admin\Рабочий стол\цвет Солдатова Таня\коричнев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204864"/>
            <a:ext cx="5452864" cy="40896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197</TotalTime>
  <Words>312</Words>
  <Application>Microsoft Office PowerPoint</Application>
  <PresentationFormat>Экран (4:3)</PresentationFormat>
  <Paragraphs>50</Paragraphs>
  <Slides>17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МКОУ «Заринская сош»</vt:lpstr>
      <vt:lpstr>Цель:</vt:lpstr>
      <vt:lpstr>Гипотеза:</vt:lpstr>
      <vt:lpstr>В своей работе я использовала: датчик света, адаптер, компьютер,  программу Logger Lite, цветную бумагу, карандаш.</vt:lpstr>
      <vt:lpstr>Белый – 0,2146 (уровень яркости)</vt:lpstr>
      <vt:lpstr>Оранжевый – 0, 1355 (уровень яркости)</vt:lpstr>
      <vt:lpstr>Синий 0,1338 (уровень яркости)</vt:lpstr>
      <vt:lpstr>Жёлтый- 0,2145 (уровень яркости)</vt:lpstr>
      <vt:lpstr>Коричневый - 0,0565 (уровень яркости)</vt:lpstr>
      <vt:lpstr>Красный - 0,2094 (уровень яркости)</vt:lpstr>
      <vt:lpstr>Зелёный - 0,0966 (уровень яркости)</vt:lpstr>
      <vt:lpstr>Сиреневый - 0,0889 (уровень яркости)</vt:lpstr>
      <vt:lpstr>Чёрный - 0, 0226 (уровень яркости)</vt:lpstr>
      <vt:lpstr>Слайд 14</vt:lpstr>
      <vt:lpstr>Выводы:</vt:lpstr>
      <vt:lpstr>Слайд 16</vt:lpstr>
      <vt:lpstr>Слайд 17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людмила</cp:lastModifiedBy>
  <cp:revision>42</cp:revision>
  <dcterms:created xsi:type="dcterms:W3CDTF">2014-04-10T12:26:45Z</dcterms:created>
  <dcterms:modified xsi:type="dcterms:W3CDTF">2014-04-16T06:01:51Z</dcterms:modified>
</cp:coreProperties>
</file>