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59" r:id="rId6"/>
    <p:sldId id="263" r:id="rId7"/>
    <p:sldId id="260" r:id="rId8"/>
    <p:sldId id="265" r:id="rId9"/>
    <p:sldId id="261" r:id="rId10"/>
    <p:sldId id="266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ED662-C5B5-494E-B26A-AADA4FB7F688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360A4-48CF-40AA-9428-E1BF03D72A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ED662-C5B5-494E-B26A-AADA4FB7F688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360A4-48CF-40AA-9428-E1BF03D72A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ED662-C5B5-494E-B26A-AADA4FB7F688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360A4-48CF-40AA-9428-E1BF03D72A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ED662-C5B5-494E-B26A-AADA4FB7F688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360A4-48CF-40AA-9428-E1BF03D72A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ED662-C5B5-494E-B26A-AADA4FB7F688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360A4-48CF-40AA-9428-E1BF03D72A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ED662-C5B5-494E-B26A-AADA4FB7F688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360A4-48CF-40AA-9428-E1BF03D72A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ED662-C5B5-494E-B26A-AADA4FB7F688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360A4-48CF-40AA-9428-E1BF03D72A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ED662-C5B5-494E-B26A-AADA4FB7F688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360A4-48CF-40AA-9428-E1BF03D72A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ED662-C5B5-494E-B26A-AADA4FB7F688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360A4-48CF-40AA-9428-E1BF03D72A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ED662-C5B5-494E-B26A-AADA4FB7F688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360A4-48CF-40AA-9428-E1BF03D72A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ED662-C5B5-494E-B26A-AADA4FB7F688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360A4-48CF-40AA-9428-E1BF03D72A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CED662-C5B5-494E-B26A-AADA4FB7F688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8360A4-48CF-40AA-9428-E1BF03D72A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file:///C:\Documents%20and%20Settings\&#1040;&#1076;&#1084;&#1080;&#1085;&#1080;&#1089;&#1090;&#1088;&#1072;&#1090;&#1086;&#1088;\&#1056;&#1072;&#1073;&#1086;&#1095;&#1080;&#1081;%20&#1089;&#1090;&#1086;&#1083;\&#1082;&#1083;&#1072;&#1089;&#1089;&#1085;&#1099;&#1081;%20&#1095;&#1072;&#1089;%20&#1044;&#1088;&#1091;&#1078;&#1073;&#1072;\&#1044;&#1072;&#1074;&#1072;&#1081;&#1090;&#1077;%20&#1078;&#1080;&#1090;&#1100;%20&#1076;&#1088;&#1091;&#1078;&#1085;&#1086;.mp4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Администратор\Рабочий стол\классный час Дружба\Leopol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0"/>
            <a:ext cx="688323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Documents and Settings\Администратор\Рабочий стол\классный час Дружба\habdjd_shema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05060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928662" y="142852"/>
            <a:ext cx="2928958" cy="121442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Страна «Дружба</a:t>
            </a:r>
            <a:r>
              <a:rPr lang="ru-RU" dirty="0" smtClean="0">
                <a:solidFill>
                  <a:schemeClr val="bg1"/>
                </a:solidFill>
              </a:rPr>
              <a:t>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786578" y="1142984"/>
            <a:ext cx="2000264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Ст.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Познавайка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929454" y="2500306"/>
            <a:ext cx="2000264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Ст.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Улыбайка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143736" y="4214818"/>
            <a:ext cx="2000264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Ст.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Мечтайка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00364" y="6500834"/>
            <a:ext cx="2000264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Ст.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Помогайка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85918" y="1857364"/>
            <a:ext cx="2000264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Ст. Дружба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Станция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5" name="Picture 1" descr="C:\Documents and Settings\Администратор\Рабочий стол\классный час Дружба\fisher_price_pp9788_5674633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7358090"/>
          </a:xfrm>
          <a:prstGeom prst="rect">
            <a:avLst/>
          </a:prstGeom>
          <a:noFill/>
        </p:spPr>
      </p:pic>
      <p:sp>
        <p:nvSpPr>
          <p:cNvPr id="5" name="Блок-схема: перфолента 4"/>
          <p:cNvSpPr/>
          <p:nvPr/>
        </p:nvSpPr>
        <p:spPr>
          <a:xfrm>
            <a:off x="1571604" y="428604"/>
            <a:ext cx="5357850" cy="85725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Станция « Дружба»</a:t>
            </a:r>
            <a:endParaRPr lang="ru-RU" sz="4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Documents and Settings\Администратор\Рабочий стол\классный час Дружба\habdjd_shema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05060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928662" y="142852"/>
            <a:ext cx="2928958" cy="121442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Страна «Дружба</a:t>
            </a:r>
            <a:r>
              <a:rPr lang="ru-RU" dirty="0" smtClean="0">
                <a:solidFill>
                  <a:schemeClr val="bg1"/>
                </a:solidFill>
              </a:rPr>
              <a:t>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786578" y="1142984"/>
            <a:ext cx="2000264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Ст.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Познавайка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929454" y="2500306"/>
            <a:ext cx="2000264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Ст.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Улыбайка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143736" y="4214818"/>
            <a:ext cx="2000264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Ст.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Мечтайка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00364" y="6500834"/>
            <a:ext cx="2000264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Ст.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Помогайка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85918" y="1857364"/>
            <a:ext cx="2000264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Ст. Дружба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трелка вправо 12"/>
          <p:cNvSpPr/>
          <p:nvPr/>
        </p:nvSpPr>
        <p:spPr>
          <a:xfrm rot="3619654">
            <a:off x="5512660" y="1571356"/>
            <a:ext cx="976198" cy="2660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Администратор\Рабочий стол\классный час Дружба\101423349_large_99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Блок-схема: перфолента 6"/>
          <p:cNvSpPr/>
          <p:nvPr/>
        </p:nvSpPr>
        <p:spPr>
          <a:xfrm>
            <a:off x="1428728" y="500042"/>
            <a:ext cx="6286544" cy="78581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357298"/>
            <a:ext cx="3857652" cy="471490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86314" y="1357298"/>
            <a:ext cx="3857652" cy="471490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Станция «</a:t>
            </a:r>
            <a:r>
              <a:rPr lang="ru-RU" dirty="0" err="1" smtClean="0">
                <a:solidFill>
                  <a:srgbClr val="FFFF00"/>
                </a:solidFill>
              </a:rPr>
              <a:t>Познавайка</a:t>
            </a:r>
            <a:r>
              <a:rPr lang="ru-RU" dirty="0" smtClean="0">
                <a:solidFill>
                  <a:srgbClr val="FFFF00"/>
                </a:solidFill>
              </a:rPr>
              <a:t>»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 rot="10800000" flipV="1">
            <a:off x="785786" y="1693873"/>
            <a:ext cx="271461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Дружба- это близкие отношения, основанные на взаимном доверии, привязанности, общности интересов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 rot="10800000" flipV="1">
            <a:off x="5072066" y="1785926"/>
            <a:ext cx="335755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Друг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тот, кто связан с кем-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нибудь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взаимным доверием, преданностью, любовью.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8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3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" grpId="0"/>
      <p:bldP spid="3075" grpId="0"/>
      <p:bldP spid="307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Documents and Settings\Администратор\Рабочий стол\классный час Дружба\habdjd_shema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05060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928662" y="142852"/>
            <a:ext cx="2928958" cy="121442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Страна «Дружба</a:t>
            </a:r>
            <a:r>
              <a:rPr lang="ru-RU" dirty="0" smtClean="0">
                <a:solidFill>
                  <a:schemeClr val="bg1"/>
                </a:solidFill>
              </a:rPr>
              <a:t>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786578" y="1142984"/>
            <a:ext cx="2000264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Ст.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Познавайка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929454" y="2500306"/>
            <a:ext cx="2000264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Ст.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Улыбайка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143736" y="4214818"/>
            <a:ext cx="2000264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Ст.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Мечтайка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00364" y="6500834"/>
            <a:ext cx="2000264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Ст.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Помогайка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85918" y="1857364"/>
            <a:ext cx="2000264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Ст. Дружба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Администратор\Рабочий стол\классный час Дружба\101423349_large_99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Блок-схема: перфолента 4"/>
          <p:cNvSpPr/>
          <p:nvPr/>
        </p:nvSpPr>
        <p:spPr>
          <a:xfrm>
            <a:off x="1928794" y="500042"/>
            <a:ext cx="5286412" cy="78581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Станция «</a:t>
            </a:r>
            <a:r>
              <a:rPr lang="ru-RU" dirty="0" err="1" smtClean="0">
                <a:solidFill>
                  <a:srgbClr val="FFFF00"/>
                </a:solidFill>
              </a:rPr>
              <a:t>Улыбайка</a:t>
            </a:r>
            <a:r>
              <a:rPr lang="ru-RU" dirty="0" smtClean="0">
                <a:solidFill>
                  <a:srgbClr val="FFFF00"/>
                </a:solidFill>
              </a:rPr>
              <a:t>»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1500174"/>
            <a:ext cx="8001056" cy="49292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Хорошо ли вы знаете своих одноклассников?  Необходимо обменяться  участниками противоположной команды, с помощью перечисления его человеческих качеств и некоторые внешние признаки. По 3 человека.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Documents and Settings\Администратор\Рабочий стол\классный час Дружба\habdjd_shema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05060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928662" y="142852"/>
            <a:ext cx="2928958" cy="121442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Страна «Дружба</a:t>
            </a:r>
            <a:r>
              <a:rPr lang="ru-RU" dirty="0" smtClean="0">
                <a:solidFill>
                  <a:schemeClr val="bg1"/>
                </a:solidFill>
              </a:rPr>
              <a:t>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786578" y="1142984"/>
            <a:ext cx="2000264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Ст.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Познавайка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929454" y="2500306"/>
            <a:ext cx="2000264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Ст.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Улыбайка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143736" y="4214818"/>
            <a:ext cx="2000264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Ст.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Мечтайка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00364" y="6500834"/>
            <a:ext cx="2000264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Ст.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Помогайка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85918" y="1857364"/>
            <a:ext cx="2000264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Ст. Дружба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Documents and Settings\Администратор\Рабочий стол\классный час Дружба\101423349_large_99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Блок-схема: перфолента 4"/>
          <p:cNvSpPr/>
          <p:nvPr/>
        </p:nvSpPr>
        <p:spPr>
          <a:xfrm>
            <a:off x="1500166" y="428604"/>
            <a:ext cx="5929354" cy="85725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Станция «</a:t>
            </a:r>
            <a:r>
              <a:rPr lang="ru-RU" sz="44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Мечтайка</a:t>
            </a:r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4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42976" y="1857364"/>
            <a:ext cx="6858048" cy="42148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доброта, честность, ум, смелость, сила, трудолюбие, чувство юмора, щедрость, аккуратность, преданность, целеустремленность, мужество, умение держать слово, бескорыстие, согласие, умение слушать и уступать другу, доверие, уважение, терпимость, обязательность, умение признавать свои ошибки, терпение, несёт ответственность за друга, волнение, переживание, радость за друга, умение давать полезные советы, умение оказывать помощь, поддержка в хорошем деле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Documents and Settings\Администратор\Рабочий стол\классный час Дружба\habdjd_shema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05060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928662" y="142852"/>
            <a:ext cx="2928958" cy="121442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Страна «Дружба</a:t>
            </a:r>
            <a:r>
              <a:rPr lang="ru-RU" dirty="0" smtClean="0">
                <a:solidFill>
                  <a:schemeClr val="bg1"/>
                </a:solidFill>
              </a:rPr>
              <a:t>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786578" y="1142984"/>
            <a:ext cx="2000264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Ст.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Познавайка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929454" y="2500306"/>
            <a:ext cx="2000264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Ст.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Улыбайка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143736" y="4214818"/>
            <a:ext cx="2000264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Ст.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Мечтайка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00364" y="6500834"/>
            <a:ext cx="2000264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Ст.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Помогайка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85918" y="1857364"/>
            <a:ext cx="2000264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Ст. Дружба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69" name="Picture 1" descr="C:\Documents and Settings\Администратор\Рабочий стол\классный час Дружба\101423349_large_99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Блок-схема: перфолента 4"/>
          <p:cNvSpPr/>
          <p:nvPr/>
        </p:nvSpPr>
        <p:spPr>
          <a:xfrm>
            <a:off x="1285852" y="357166"/>
            <a:ext cx="6215106" cy="1000132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Станция «</a:t>
            </a:r>
            <a:r>
              <a:rPr lang="ru-RU" sz="44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Помогайка</a:t>
            </a:r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4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8" name="Picture 10" descr="C:\Documents and Settings\Администратор\Рабочий стол\классный час Дружба\i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500174"/>
            <a:ext cx="2428892" cy="1819553"/>
          </a:xfrm>
          <a:prstGeom prst="rect">
            <a:avLst/>
          </a:prstGeom>
          <a:noFill/>
        </p:spPr>
      </p:pic>
      <p:pic>
        <p:nvPicPr>
          <p:cNvPr id="7179" name="Picture 11" descr="C:\Documents and Settings\Администратор\Рабочий стол\классный час Дружба\20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1500174"/>
            <a:ext cx="2428892" cy="1821669"/>
          </a:xfrm>
          <a:prstGeom prst="rect">
            <a:avLst/>
          </a:prstGeom>
          <a:noFill/>
        </p:spPr>
      </p:pic>
      <p:pic>
        <p:nvPicPr>
          <p:cNvPr id="7180" name="Picture 12" descr="C:\Documents and Settings\Администратор\Рабочий стол\классный час Дружба\buratino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6446" y="1500174"/>
            <a:ext cx="1857388" cy="1857388"/>
          </a:xfrm>
          <a:prstGeom prst="rect">
            <a:avLst/>
          </a:prstGeom>
          <a:noFill/>
        </p:spPr>
      </p:pic>
      <p:pic>
        <p:nvPicPr>
          <p:cNvPr id="7181" name="Picture 13" descr="C:\Documents and Settings\Администратор\Рабочий стол\классный час Дружба\i (1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3571876"/>
            <a:ext cx="2376481" cy="1428760"/>
          </a:xfrm>
          <a:prstGeom prst="rect">
            <a:avLst/>
          </a:prstGeom>
          <a:noFill/>
        </p:spPr>
      </p:pic>
      <p:pic>
        <p:nvPicPr>
          <p:cNvPr id="7182" name="Picture 14" descr="C:\Documents and Settings\Администратор\Рабочий стол\классный час Дружба\i (5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78150" y="3429000"/>
            <a:ext cx="2451106" cy="1531941"/>
          </a:xfrm>
          <a:prstGeom prst="rect">
            <a:avLst/>
          </a:prstGeom>
          <a:noFill/>
        </p:spPr>
      </p:pic>
      <p:pic>
        <p:nvPicPr>
          <p:cNvPr id="7183" name="Picture 15" descr="C:\Documents and Settings\Администратор\Рабочий стол\классный час Дружба\i (4)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643570" y="3500438"/>
            <a:ext cx="2623123" cy="1476365"/>
          </a:xfrm>
          <a:prstGeom prst="rect">
            <a:avLst/>
          </a:prstGeom>
          <a:noFill/>
        </p:spPr>
      </p:pic>
      <p:pic>
        <p:nvPicPr>
          <p:cNvPr id="7184" name="Picture 16" descr="C:\Documents and Settings\Администратор\Рабочий стол\классный час Дружба\article185777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000628" y="5095863"/>
            <a:ext cx="2643206" cy="1762137"/>
          </a:xfrm>
          <a:prstGeom prst="rect">
            <a:avLst/>
          </a:prstGeom>
          <a:noFill/>
        </p:spPr>
      </p:pic>
      <p:pic>
        <p:nvPicPr>
          <p:cNvPr id="7185" name="Picture 17" descr="C:\Documents and Settings\Администратор\Рабочий стол\классный час Дружба\i (3)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071538" y="5200658"/>
            <a:ext cx="2913838" cy="16573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3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8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8" dur="5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3" dur="5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255</Words>
  <Application>Microsoft Office PowerPoint</Application>
  <PresentationFormat>Экран (4:3)</PresentationFormat>
  <Paragraphs>40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Станция «Познавайка» </vt:lpstr>
      <vt:lpstr>Слайд 4</vt:lpstr>
      <vt:lpstr>Станция «Улыбайка»</vt:lpstr>
      <vt:lpstr>Слайд 6</vt:lpstr>
      <vt:lpstr>Слайд 7</vt:lpstr>
      <vt:lpstr>Слайд 8</vt:lpstr>
      <vt:lpstr>Слайд 9</vt:lpstr>
      <vt:lpstr>Слайд 10</vt:lpstr>
      <vt:lpstr>Станция 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юлия сергевна</dc:creator>
  <cp:lastModifiedBy>юлия сергевна</cp:lastModifiedBy>
  <cp:revision>31</cp:revision>
  <dcterms:created xsi:type="dcterms:W3CDTF">2017-02-18T01:23:12Z</dcterms:created>
  <dcterms:modified xsi:type="dcterms:W3CDTF">2017-02-18T06:22:19Z</dcterms:modified>
</cp:coreProperties>
</file>