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4" r:id="rId1"/>
  </p:sldMasterIdLst>
  <p:sldIdLst>
    <p:sldId id="292" r:id="rId2"/>
    <p:sldId id="295" r:id="rId3"/>
    <p:sldId id="293" r:id="rId4"/>
    <p:sldId id="301" r:id="rId5"/>
    <p:sldId id="302" r:id="rId6"/>
    <p:sldId id="297" r:id="rId7"/>
    <p:sldId id="311" r:id="rId8"/>
    <p:sldId id="298" r:id="rId9"/>
    <p:sldId id="299" r:id="rId10"/>
    <p:sldId id="304" r:id="rId11"/>
    <p:sldId id="305" r:id="rId12"/>
    <p:sldId id="266" r:id="rId13"/>
    <p:sldId id="267" r:id="rId14"/>
    <p:sldId id="268" r:id="rId15"/>
    <p:sldId id="269" r:id="rId16"/>
    <p:sldId id="303" r:id="rId17"/>
    <p:sldId id="270" r:id="rId18"/>
    <p:sldId id="286" r:id="rId19"/>
    <p:sldId id="306" r:id="rId20"/>
    <p:sldId id="307" r:id="rId21"/>
    <p:sldId id="308" r:id="rId22"/>
    <p:sldId id="309" r:id="rId23"/>
    <p:sldId id="310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2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10243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>
                <a:gd name="T0" fmla="*/ 744 w 2515"/>
                <a:gd name="T1" fmla="*/ 1669 h 1970"/>
                <a:gd name="T2" fmla="*/ 852 w 2515"/>
                <a:gd name="T3" fmla="*/ 1400 h 1970"/>
                <a:gd name="T4" fmla="*/ 876 w 2515"/>
                <a:gd name="T5" fmla="*/ 1171 h 1970"/>
                <a:gd name="T6" fmla="*/ 979 w 2515"/>
                <a:gd name="T7" fmla="*/ 1370 h 1970"/>
                <a:gd name="T8" fmla="*/ 1231 w 2515"/>
                <a:gd name="T9" fmla="*/ 1621 h 1970"/>
                <a:gd name="T10" fmla="*/ 1471 w 2515"/>
                <a:gd name="T11" fmla="*/ 1693 h 1970"/>
                <a:gd name="T12" fmla="*/ 1819 w 2515"/>
                <a:gd name="T13" fmla="*/ 1678 h 1970"/>
                <a:gd name="T14" fmla="*/ 1893 w 2515"/>
                <a:gd name="T15" fmla="*/ 1513 h 1970"/>
                <a:gd name="T16" fmla="*/ 1874 w 2515"/>
                <a:gd name="T17" fmla="*/ 1285 h 1970"/>
                <a:gd name="T18" fmla="*/ 1783 w 2515"/>
                <a:gd name="T19" fmla="*/ 967 h 1970"/>
                <a:gd name="T20" fmla="*/ 1289 w 2515"/>
                <a:gd name="T21" fmla="*/ 873 h 1970"/>
                <a:gd name="T22" fmla="*/ 1549 w 2515"/>
                <a:gd name="T23" fmla="*/ 745 h 1970"/>
                <a:gd name="T24" fmla="*/ 1753 w 2515"/>
                <a:gd name="T25" fmla="*/ 732 h 1970"/>
                <a:gd name="T26" fmla="*/ 2107 w 2515"/>
                <a:gd name="T27" fmla="*/ 618 h 1970"/>
                <a:gd name="T28" fmla="*/ 2377 w 2515"/>
                <a:gd name="T29" fmla="*/ 438 h 1970"/>
                <a:gd name="T30" fmla="*/ 2420 w 2515"/>
                <a:gd name="T31" fmla="*/ 343 h 1970"/>
                <a:gd name="T32" fmla="*/ 2077 w 2515"/>
                <a:gd name="T33" fmla="*/ 331 h 1970"/>
                <a:gd name="T34" fmla="*/ 1951 w 2515"/>
                <a:gd name="T35" fmla="*/ 301 h 1970"/>
                <a:gd name="T36" fmla="*/ 1645 w 2515"/>
                <a:gd name="T37" fmla="*/ 289 h 1970"/>
                <a:gd name="T38" fmla="*/ 1297 w 2515"/>
                <a:gd name="T39" fmla="*/ 408 h 1970"/>
                <a:gd name="T40" fmla="*/ 1308 w 2515"/>
                <a:gd name="T41" fmla="*/ 337 h 1970"/>
                <a:gd name="T42" fmla="*/ 1453 w 2515"/>
                <a:gd name="T43" fmla="*/ 168 h 1970"/>
                <a:gd name="T44" fmla="*/ 1477 w 2515"/>
                <a:gd name="T45" fmla="*/ 36 h 1970"/>
                <a:gd name="T46" fmla="*/ 1417 w 2515"/>
                <a:gd name="T47" fmla="*/ 24 h 1970"/>
                <a:gd name="T48" fmla="*/ 1189 w 2515"/>
                <a:gd name="T49" fmla="*/ 102 h 1970"/>
                <a:gd name="T50" fmla="*/ 1026 w 2515"/>
                <a:gd name="T51" fmla="*/ 144 h 1970"/>
                <a:gd name="T52" fmla="*/ 889 w 2515"/>
                <a:gd name="T53" fmla="*/ 331 h 1970"/>
                <a:gd name="T54" fmla="*/ 726 w 2515"/>
                <a:gd name="T55" fmla="*/ 480 h 1970"/>
                <a:gd name="T56" fmla="*/ 643 w 2515"/>
                <a:gd name="T57" fmla="*/ 540 h 1970"/>
                <a:gd name="T58" fmla="*/ 600 w 2515"/>
                <a:gd name="T59" fmla="*/ 516 h 1970"/>
                <a:gd name="T60" fmla="*/ 552 w 2515"/>
                <a:gd name="T61" fmla="*/ 486 h 1970"/>
                <a:gd name="T62" fmla="*/ 528 w 2515"/>
                <a:gd name="T63" fmla="*/ 462 h 1970"/>
                <a:gd name="T64" fmla="*/ 474 w 2515"/>
                <a:gd name="T65" fmla="*/ 426 h 1970"/>
                <a:gd name="T66" fmla="*/ 415 w 2515"/>
                <a:gd name="T67" fmla="*/ 390 h 1970"/>
                <a:gd name="T68" fmla="*/ 366 w 2515"/>
                <a:gd name="T69" fmla="*/ 366 h 1970"/>
                <a:gd name="T70" fmla="*/ 192 w 2515"/>
                <a:gd name="T71" fmla="*/ 234 h 1970"/>
                <a:gd name="T72" fmla="*/ 570 w 2515"/>
                <a:gd name="T73" fmla="*/ 564 h 1970"/>
                <a:gd name="T74" fmla="*/ 444 w 2515"/>
                <a:gd name="T75" fmla="*/ 732 h 1970"/>
                <a:gd name="T76" fmla="*/ 318 w 2515"/>
                <a:gd name="T77" fmla="*/ 787 h 1970"/>
                <a:gd name="T78" fmla="*/ 127 w 2515"/>
                <a:gd name="T79" fmla="*/ 853 h 1970"/>
                <a:gd name="T80" fmla="*/ 0 w 2515"/>
                <a:gd name="T81" fmla="*/ 1165 h 1970"/>
                <a:gd name="T82" fmla="*/ 372 w 2515"/>
                <a:gd name="T83" fmla="*/ 1015 h 1970"/>
                <a:gd name="T84" fmla="*/ 222 w 2515"/>
                <a:gd name="T85" fmla="*/ 1262 h 1970"/>
                <a:gd name="T86" fmla="*/ 139 w 2515"/>
                <a:gd name="T87" fmla="*/ 1459 h 1970"/>
                <a:gd name="T88" fmla="*/ 102 w 2515"/>
                <a:gd name="T89" fmla="*/ 1495 h 1970"/>
                <a:gd name="T90" fmla="*/ 84 w 2515"/>
                <a:gd name="T91" fmla="*/ 1519 h 1970"/>
                <a:gd name="T92" fmla="*/ 96 w 2515"/>
                <a:gd name="T93" fmla="*/ 1537 h 1970"/>
                <a:gd name="T94" fmla="*/ 127 w 2515"/>
                <a:gd name="T95" fmla="*/ 1567 h 1970"/>
                <a:gd name="T96" fmla="*/ 145 w 2515"/>
                <a:gd name="T97" fmla="*/ 1633 h 1970"/>
                <a:gd name="T98" fmla="*/ 156 w 2515"/>
                <a:gd name="T99" fmla="*/ 1693 h 1970"/>
                <a:gd name="T100" fmla="*/ 162 w 2515"/>
                <a:gd name="T101" fmla="*/ 1723 h 1970"/>
                <a:gd name="T102" fmla="*/ 216 w 2515"/>
                <a:gd name="T103" fmla="*/ 1802 h 1970"/>
                <a:gd name="T104" fmla="*/ 228 w 2515"/>
                <a:gd name="T105" fmla="*/ 1850 h 1970"/>
                <a:gd name="T106" fmla="*/ 240 w 2515"/>
                <a:gd name="T107" fmla="*/ 1904 h 1970"/>
                <a:gd name="T108" fmla="*/ 246 w 2515"/>
                <a:gd name="T109" fmla="*/ 1922 h 1970"/>
                <a:gd name="T110" fmla="*/ 258 w 2515"/>
                <a:gd name="T111" fmla="*/ 1970 h 1970"/>
                <a:gd name="T112" fmla="*/ 462 w 2515"/>
                <a:gd name="T113" fmla="*/ 1922 h 1970"/>
                <a:gd name="T114" fmla="*/ 624 w 2515"/>
                <a:gd name="T115" fmla="*/ 1778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0244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>
                <a:gd name="T0" fmla="*/ 580 w 2123"/>
                <a:gd name="T1" fmla="*/ 1043 h 1696"/>
                <a:gd name="T2" fmla="*/ 544 w 2123"/>
                <a:gd name="T3" fmla="*/ 683 h 1696"/>
                <a:gd name="T4" fmla="*/ 670 w 2123"/>
                <a:gd name="T5" fmla="*/ 395 h 1696"/>
                <a:gd name="T6" fmla="*/ 927 w 2123"/>
                <a:gd name="T7" fmla="*/ 587 h 1696"/>
                <a:gd name="T8" fmla="*/ 1214 w 2123"/>
                <a:gd name="T9" fmla="*/ 869 h 1696"/>
                <a:gd name="T10" fmla="*/ 1483 w 2123"/>
                <a:gd name="T11" fmla="*/ 1109 h 1696"/>
                <a:gd name="T12" fmla="*/ 1800 w 2123"/>
                <a:gd name="T13" fmla="*/ 1360 h 1696"/>
                <a:gd name="T14" fmla="*/ 1883 w 2123"/>
                <a:gd name="T15" fmla="*/ 1414 h 1696"/>
                <a:gd name="T16" fmla="*/ 1836 w 2123"/>
                <a:gd name="T17" fmla="*/ 1354 h 1696"/>
                <a:gd name="T18" fmla="*/ 1411 w 2123"/>
                <a:gd name="T19" fmla="*/ 1001 h 1696"/>
                <a:gd name="T20" fmla="*/ 1088 w 2123"/>
                <a:gd name="T21" fmla="*/ 683 h 1696"/>
                <a:gd name="T22" fmla="*/ 723 w 2123"/>
                <a:gd name="T23" fmla="*/ 329 h 1696"/>
                <a:gd name="T24" fmla="*/ 999 w 2123"/>
                <a:gd name="T25" fmla="*/ 311 h 1696"/>
                <a:gd name="T26" fmla="*/ 1286 w 2123"/>
                <a:gd name="T27" fmla="*/ 317 h 1696"/>
                <a:gd name="T28" fmla="*/ 1614 w 2123"/>
                <a:gd name="T29" fmla="*/ 269 h 1696"/>
                <a:gd name="T30" fmla="*/ 2123 w 2123"/>
                <a:gd name="T31" fmla="*/ 197 h 1696"/>
                <a:gd name="T32" fmla="*/ 2075 w 2123"/>
                <a:gd name="T33" fmla="*/ 173 h 1696"/>
                <a:gd name="T34" fmla="*/ 1543 w 2123"/>
                <a:gd name="T35" fmla="*/ 257 h 1696"/>
                <a:gd name="T36" fmla="*/ 1208 w 2123"/>
                <a:gd name="T37" fmla="*/ 275 h 1696"/>
                <a:gd name="T38" fmla="*/ 759 w 2123"/>
                <a:gd name="T39" fmla="*/ 257 h 1696"/>
                <a:gd name="T40" fmla="*/ 819 w 2123"/>
                <a:gd name="T41" fmla="*/ 227 h 1696"/>
                <a:gd name="T42" fmla="*/ 1142 w 2123"/>
                <a:gd name="T43" fmla="*/ 0 h 1696"/>
                <a:gd name="T44" fmla="*/ 1088 w 2123"/>
                <a:gd name="T45" fmla="*/ 30 h 1696"/>
                <a:gd name="T46" fmla="*/ 1010 w 2123"/>
                <a:gd name="T47" fmla="*/ 84 h 1696"/>
                <a:gd name="T48" fmla="*/ 855 w 2123"/>
                <a:gd name="T49" fmla="*/ 191 h 1696"/>
                <a:gd name="T50" fmla="*/ 670 w 2123"/>
                <a:gd name="T51" fmla="*/ 281 h 1696"/>
                <a:gd name="T52" fmla="*/ 634 w 2123"/>
                <a:gd name="T53" fmla="*/ 359 h 1696"/>
                <a:gd name="T54" fmla="*/ 305 w 2123"/>
                <a:gd name="T55" fmla="*/ 587 h 1696"/>
                <a:gd name="T56" fmla="*/ 0 w 2123"/>
                <a:gd name="T57" fmla="*/ 725 h 1696"/>
                <a:gd name="T58" fmla="*/ 0 w 2123"/>
                <a:gd name="T59" fmla="*/ 731 h 1696"/>
                <a:gd name="T60" fmla="*/ 0 w 2123"/>
                <a:gd name="T61" fmla="*/ 767 h 1696"/>
                <a:gd name="T62" fmla="*/ 299 w 2123"/>
                <a:gd name="T63" fmla="*/ 635 h 1696"/>
                <a:gd name="T64" fmla="*/ 592 w 2123"/>
                <a:gd name="T65" fmla="*/ 431 h 1696"/>
                <a:gd name="T66" fmla="*/ 508 w 2123"/>
                <a:gd name="T67" fmla="*/ 671 h 1696"/>
                <a:gd name="T68" fmla="*/ 526 w 2123"/>
                <a:gd name="T69" fmla="*/ 995 h 1696"/>
                <a:gd name="T70" fmla="*/ 460 w 2123"/>
                <a:gd name="T71" fmla="*/ 1168 h 1696"/>
                <a:gd name="T72" fmla="*/ 329 w 2123"/>
                <a:gd name="T73" fmla="*/ 1480 h 1696"/>
                <a:gd name="T74" fmla="*/ 323 w 2123"/>
                <a:gd name="T75" fmla="*/ 1696 h 1696"/>
                <a:gd name="T76" fmla="*/ 329 w 2123"/>
                <a:gd name="T77" fmla="*/ 1696 h 1696"/>
                <a:gd name="T78" fmla="*/ 347 w 2123"/>
                <a:gd name="T79" fmla="*/ 1552 h 1696"/>
                <a:gd name="T80" fmla="*/ 580 w 2123"/>
                <a:gd name="T81" fmla="*/ 1043 h 1696"/>
                <a:gd name="T82" fmla="*/ 580 w 2123"/>
                <a:gd name="T83" fmla="*/ 1043 h 1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0245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>
                <a:gd name="T0" fmla="*/ 3338 w 3668"/>
                <a:gd name="T1" fmla="*/ 288 h 943"/>
                <a:gd name="T2" fmla="*/ 3194 w 3668"/>
                <a:gd name="T3" fmla="*/ 258 h 943"/>
                <a:gd name="T4" fmla="*/ 2816 w 3668"/>
                <a:gd name="T5" fmla="*/ 234 h 943"/>
                <a:gd name="T6" fmla="*/ 2330 w 3668"/>
                <a:gd name="T7" fmla="*/ 306 h 943"/>
                <a:gd name="T8" fmla="*/ 2372 w 3668"/>
                <a:gd name="T9" fmla="*/ 258 h 943"/>
                <a:gd name="T10" fmla="*/ 2624 w 3668"/>
                <a:gd name="T11" fmla="*/ 132 h 943"/>
                <a:gd name="T12" fmla="*/ 2707 w 3668"/>
                <a:gd name="T13" fmla="*/ 24 h 943"/>
                <a:gd name="T14" fmla="*/ 2642 w 3668"/>
                <a:gd name="T15" fmla="*/ 12 h 943"/>
                <a:gd name="T16" fmla="*/ 2515 w 3668"/>
                <a:gd name="T17" fmla="*/ 54 h 943"/>
                <a:gd name="T18" fmla="*/ 2324 w 3668"/>
                <a:gd name="T19" fmla="*/ 66 h 943"/>
                <a:gd name="T20" fmla="*/ 2101 w 3668"/>
                <a:gd name="T21" fmla="*/ 90 h 943"/>
                <a:gd name="T22" fmla="*/ 1855 w 3668"/>
                <a:gd name="T23" fmla="*/ 228 h 943"/>
                <a:gd name="T24" fmla="*/ 1591 w 3668"/>
                <a:gd name="T25" fmla="*/ 337 h 943"/>
                <a:gd name="T26" fmla="*/ 1459 w 3668"/>
                <a:gd name="T27" fmla="*/ 379 h 943"/>
                <a:gd name="T28" fmla="*/ 1417 w 3668"/>
                <a:gd name="T29" fmla="*/ 361 h 943"/>
                <a:gd name="T30" fmla="*/ 1363 w 3668"/>
                <a:gd name="T31" fmla="*/ 331 h 943"/>
                <a:gd name="T32" fmla="*/ 1344 w 3668"/>
                <a:gd name="T33" fmla="*/ 312 h 943"/>
                <a:gd name="T34" fmla="*/ 1290 w 3668"/>
                <a:gd name="T35" fmla="*/ 288 h 943"/>
                <a:gd name="T36" fmla="*/ 1230 w 3668"/>
                <a:gd name="T37" fmla="*/ 252 h 943"/>
                <a:gd name="T38" fmla="*/ 1119 w 3668"/>
                <a:gd name="T39" fmla="*/ 227 h 943"/>
                <a:gd name="T40" fmla="*/ 1320 w 3668"/>
                <a:gd name="T41" fmla="*/ 438 h 943"/>
                <a:gd name="T42" fmla="*/ 960 w 3668"/>
                <a:gd name="T43" fmla="*/ 558 h 943"/>
                <a:gd name="T44" fmla="*/ 474 w 3668"/>
                <a:gd name="T45" fmla="*/ 630 h 943"/>
                <a:gd name="T46" fmla="*/ 132 w 3668"/>
                <a:gd name="T47" fmla="*/ 781 h 943"/>
                <a:gd name="T48" fmla="*/ 234 w 3668"/>
                <a:gd name="T49" fmla="*/ 847 h 943"/>
                <a:gd name="T50" fmla="*/ 925 w 3668"/>
                <a:gd name="T51" fmla="*/ 739 h 943"/>
                <a:gd name="T52" fmla="*/ 637 w 3668"/>
                <a:gd name="T53" fmla="*/ 925 h 943"/>
                <a:gd name="T54" fmla="*/ 1405 w 3668"/>
                <a:gd name="T55" fmla="*/ 943 h 943"/>
                <a:gd name="T56" fmla="*/ 1447 w 3668"/>
                <a:gd name="T57" fmla="*/ 943 h 943"/>
                <a:gd name="T58" fmla="*/ 2888 w 3668"/>
                <a:gd name="T59" fmla="*/ 859 h 943"/>
                <a:gd name="T60" fmla="*/ 2582 w 3668"/>
                <a:gd name="T61" fmla="*/ 708 h 943"/>
                <a:gd name="T62" fmla="*/ 2299 w 3668"/>
                <a:gd name="T63" fmla="*/ 606 h 943"/>
                <a:gd name="T64" fmla="*/ 2606 w 3668"/>
                <a:gd name="T65" fmla="*/ 588 h 943"/>
                <a:gd name="T66" fmla="*/ 3001 w 3668"/>
                <a:gd name="T67" fmla="*/ 582 h 943"/>
                <a:gd name="T68" fmla="*/ 3452 w 3668"/>
                <a:gd name="T69" fmla="*/ 438 h 943"/>
                <a:gd name="T70" fmla="*/ 3668 w 3668"/>
                <a:gd name="T71" fmla="*/ 312 h 943"/>
                <a:gd name="T72" fmla="*/ 3482 w 3668"/>
                <a:gd name="T73" fmla="*/ 300 h 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0246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>
                <a:gd name="T0" fmla="*/ 323 w 969"/>
                <a:gd name="T1" fmla="*/ 1186 h 1192"/>
                <a:gd name="T2" fmla="*/ 490 w 969"/>
                <a:gd name="T3" fmla="*/ 1192 h 1192"/>
                <a:gd name="T4" fmla="*/ 580 w 969"/>
                <a:gd name="T5" fmla="*/ 1150 h 1192"/>
                <a:gd name="T6" fmla="*/ 813 w 969"/>
                <a:gd name="T7" fmla="*/ 1085 h 1192"/>
                <a:gd name="T8" fmla="*/ 933 w 969"/>
                <a:gd name="T9" fmla="*/ 1055 h 1192"/>
                <a:gd name="T10" fmla="*/ 759 w 969"/>
                <a:gd name="T11" fmla="*/ 989 h 1192"/>
                <a:gd name="T12" fmla="*/ 556 w 969"/>
                <a:gd name="T13" fmla="*/ 953 h 1192"/>
                <a:gd name="T14" fmla="*/ 197 w 969"/>
                <a:gd name="T15" fmla="*/ 971 h 1192"/>
                <a:gd name="T16" fmla="*/ 299 w 969"/>
                <a:gd name="T17" fmla="*/ 893 h 1192"/>
                <a:gd name="T18" fmla="*/ 496 w 969"/>
                <a:gd name="T19" fmla="*/ 803 h 1192"/>
                <a:gd name="T20" fmla="*/ 694 w 969"/>
                <a:gd name="T21" fmla="*/ 671 h 1192"/>
                <a:gd name="T22" fmla="*/ 700 w 969"/>
                <a:gd name="T23" fmla="*/ 671 h 1192"/>
                <a:gd name="T24" fmla="*/ 712 w 969"/>
                <a:gd name="T25" fmla="*/ 665 h 1192"/>
                <a:gd name="T26" fmla="*/ 753 w 969"/>
                <a:gd name="T27" fmla="*/ 647 h 1192"/>
                <a:gd name="T28" fmla="*/ 777 w 969"/>
                <a:gd name="T29" fmla="*/ 641 h 1192"/>
                <a:gd name="T30" fmla="*/ 789 w 969"/>
                <a:gd name="T31" fmla="*/ 629 h 1192"/>
                <a:gd name="T32" fmla="*/ 795 w 969"/>
                <a:gd name="T33" fmla="*/ 617 h 1192"/>
                <a:gd name="T34" fmla="*/ 789 w 969"/>
                <a:gd name="T35" fmla="*/ 611 h 1192"/>
                <a:gd name="T36" fmla="*/ 783 w 969"/>
                <a:gd name="T37" fmla="*/ 599 h 1192"/>
                <a:gd name="T38" fmla="*/ 783 w 969"/>
                <a:gd name="T39" fmla="*/ 575 h 1192"/>
                <a:gd name="T40" fmla="*/ 795 w 969"/>
                <a:gd name="T41" fmla="*/ 545 h 1192"/>
                <a:gd name="T42" fmla="*/ 807 w 969"/>
                <a:gd name="T43" fmla="*/ 515 h 1192"/>
                <a:gd name="T44" fmla="*/ 825 w 969"/>
                <a:gd name="T45" fmla="*/ 485 h 1192"/>
                <a:gd name="T46" fmla="*/ 837 w 969"/>
                <a:gd name="T47" fmla="*/ 455 h 1192"/>
                <a:gd name="T48" fmla="*/ 843 w 969"/>
                <a:gd name="T49" fmla="*/ 437 h 1192"/>
                <a:gd name="T50" fmla="*/ 849 w 969"/>
                <a:gd name="T51" fmla="*/ 431 h 1192"/>
                <a:gd name="T52" fmla="*/ 849 w 969"/>
                <a:gd name="T53" fmla="*/ 347 h 1192"/>
                <a:gd name="T54" fmla="*/ 849 w 969"/>
                <a:gd name="T55" fmla="*/ 341 h 1192"/>
                <a:gd name="T56" fmla="*/ 855 w 969"/>
                <a:gd name="T57" fmla="*/ 335 h 1192"/>
                <a:gd name="T58" fmla="*/ 873 w 969"/>
                <a:gd name="T59" fmla="*/ 305 h 1192"/>
                <a:gd name="T60" fmla="*/ 885 w 969"/>
                <a:gd name="T61" fmla="*/ 269 h 1192"/>
                <a:gd name="T62" fmla="*/ 897 w 969"/>
                <a:gd name="T63" fmla="*/ 239 h 1192"/>
                <a:gd name="T64" fmla="*/ 903 w 969"/>
                <a:gd name="T65" fmla="*/ 227 h 1192"/>
                <a:gd name="T66" fmla="*/ 909 w 969"/>
                <a:gd name="T67" fmla="*/ 215 h 1192"/>
                <a:gd name="T68" fmla="*/ 927 w 969"/>
                <a:gd name="T69" fmla="*/ 173 h 1192"/>
                <a:gd name="T70" fmla="*/ 945 w 969"/>
                <a:gd name="T71" fmla="*/ 137 h 1192"/>
                <a:gd name="T72" fmla="*/ 951 w 969"/>
                <a:gd name="T73" fmla="*/ 125 h 1192"/>
                <a:gd name="T74" fmla="*/ 951 w 969"/>
                <a:gd name="T75" fmla="*/ 119 h 1192"/>
                <a:gd name="T76" fmla="*/ 969 w 969"/>
                <a:gd name="T77" fmla="*/ 0 h 1192"/>
                <a:gd name="T78" fmla="*/ 945 w 969"/>
                <a:gd name="T79" fmla="*/ 47 h 1192"/>
                <a:gd name="T80" fmla="*/ 783 w 969"/>
                <a:gd name="T81" fmla="*/ 113 h 1192"/>
                <a:gd name="T82" fmla="*/ 706 w 969"/>
                <a:gd name="T83" fmla="*/ 161 h 1192"/>
                <a:gd name="T84" fmla="*/ 460 w 969"/>
                <a:gd name="T85" fmla="*/ 233 h 1192"/>
                <a:gd name="T86" fmla="*/ 281 w 969"/>
                <a:gd name="T87" fmla="*/ 287 h 1192"/>
                <a:gd name="T88" fmla="*/ 173 w 969"/>
                <a:gd name="T89" fmla="*/ 293 h 1192"/>
                <a:gd name="T90" fmla="*/ 12 w 969"/>
                <a:gd name="T91" fmla="*/ 485 h 1192"/>
                <a:gd name="T92" fmla="*/ 0 w 969"/>
                <a:gd name="T93" fmla="*/ 509 h 1192"/>
                <a:gd name="T94" fmla="*/ 0 w 969"/>
                <a:gd name="T95" fmla="*/ 1186 h 1192"/>
                <a:gd name="T96" fmla="*/ 96 w 969"/>
                <a:gd name="T97" fmla="*/ 1180 h 1192"/>
                <a:gd name="T98" fmla="*/ 323 w 969"/>
                <a:gd name="T99" fmla="*/ 1186 h 1192"/>
                <a:gd name="T100" fmla="*/ 323 w 969"/>
                <a:gd name="T101" fmla="*/ 1186 h 1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0247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>
                <a:gd name="T0" fmla="*/ 859 w 2570"/>
                <a:gd name="T1" fmla="*/ 612 h 2266"/>
                <a:gd name="T2" fmla="*/ 1087 w 2570"/>
                <a:gd name="T3" fmla="*/ 853 h 2266"/>
                <a:gd name="T4" fmla="*/ 961 w 2570"/>
                <a:gd name="T5" fmla="*/ 913 h 2266"/>
                <a:gd name="T6" fmla="*/ 786 w 2570"/>
                <a:gd name="T7" fmla="*/ 883 h 2266"/>
                <a:gd name="T8" fmla="*/ 450 w 2570"/>
                <a:gd name="T9" fmla="*/ 931 h 2266"/>
                <a:gd name="T10" fmla="*/ 150 w 2570"/>
                <a:gd name="T11" fmla="*/ 1075 h 2266"/>
                <a:gd name="T12" fmla="*/ 78 w 2570"/>
                <a:gd name="T13" fmla="*/ 1165 h 2266"/>
                <a:gd name="T14" fmla="*/ 361 w 2570"/>
                <a:gd name="T15" fmla="*/ 1256 h 2266"/>
                <a:gd name="T16" fmla="*/ 444 w 2570"/>
                <a:gd name="T17" fmla="*/ 1316 h 2266"/>
                <a:gd name="T18" fmla="*/ 697 w 2570"/>
                <a:gd name="T19" fmla="*/ 1400 h 2266"/>
                <a:gd name="T20" fmla="*/ 1026 w 2570"/>
                <a:gd name="T21" fmla="*/ 1346 h 2266"/>
                <a:gd name="T22" fmla="*/ 991 w 2570"/>
                <a:gd name="T23" fmla="*/ 1412 h 2266"/>
                <a:gd name="T24" fmla="*/ 804 w 2570"/>
                <a:gd name="T25" fmla="*/ 1574 h 2266"/>
                <a:gd name="T26" fmla="*/ 726 w 2570"/>
                <a:gd name="T27" fmla="*/ 1718 h 2266"/>
                <a:gd name="T28" fmla="*/ 768 w 2570"/>
                <a:gd name="T29" fmla="*/ 1742 h 2266"/>
                <a:gd name="T30" fmla="*/ 865 w 2570"/>
                <a:gd name="T31" fmla="*/ 1693 h 2266"/>
                <a:gd name="T32" fmla="*/ 991 w 2570"/>
                <a:gd name="T33" fmla="*/ 1699 h 2266"/>
                <a:gd name="T34" fmla="*/ 1135 w 2570"/>
                <a:gd name="T35" fmla="*/ 1627 h 2266"/>
                <a:gd name="T36" fmla="*/ 1183 w 2570"/>
                <a:gd name="T37" fmla="*/ 1669 h 2266"/>
                <a:gd name="T38" fmla="*/ 1399 w 2570"/>
                <a:gd name="T39" fmla="*/ 1436 h 2266"/>
                <a:gd name="T40" fmla="*/ 1615 w 2570"/>
                <a:gd name="T41" fmla="*/ 1334 h 2266"/>
                <a:gd name="T42" fmla="*/ 1645 w 2570"/>
                <a:gd name="T43" fmla="*/ 1370 h 2266"/>
                <a:gd name="T44" fmla="*/ 1681 w 2570"/>
                <a:gd name="T45" fmla="*/ 1430 h 2266"/>
                <a:gd name="T46" fmla="*/ 1699 w 2570"/>
                <a:gd name="T47" fmla="*/ 1466 h 2266"/>
                <a:gd name="T48" fmla="*/ 1747 w 2570"/>
                <a:gd name="T49" fmla="*/ 1550 h 2266"/>
                <a:gd name="T50" fmla="*/ 1772 w 2570"/>
                <a:gd name="T51" fmla="*/ 1586 h 2266"/>
                <a:gd name="T52" fmla="*/ 2124 w 2570"/>
                <a:gd name="T53" fmla="*/ 2248 h 2266"/>
                <a:gd name="T54" fmla="*/ 1693 w 2570"/>
                <a:gd name="T55" fmla="*/ 1322 h 2266"/>
                <a:gd name="T56" fmla="*/ 1861 w 2570"/>
                <a:gd name="T57" fmla="*/ 1165 h 2266"/>
                <a:gd name="T58" fmla="*/ 2173 w 2570"/>
                <a:gd name="T59" fmla="*/ 1099 h 2266"/>
                <a:gd name="T60" fmla="*/ 2390 w 2570"/>
                <a:gd name="T61" fmla="*/ 1009 h 2266"/>
                <a:gd name="T62" fmla="*/ 2570 w 2570"/>
                <a:gd name="T63" fmla="*/ 805 h 2266"/>
                <a:gd name="T64" fmla="*/ 2342 w 2570"/>
                <a:gd name="T65" fmla="*/ 781 h 2266"/>
                <a:gd name="T66" fmla="*/ 2114 w 2570"/>
                <a:gd name="T67" fmla="*/ 763 h 2266"/>
                <a:gd name="T68" fmla="*/ 2408 w 2570"/>
                <a:gd name="T69" fmla="*/ 433 h 2266"/>
                <a:gd name="T70" fmla="*/ 2426 w 2570"/>
                <a:gd name="T71" fmla="*/ 421 h 2266"/>
                <a:gd name="T72" fmla="*/ 2474 w 2570"/>
                <a:gd name="T73" fmla="*/ 379 h 2266"/>
                <a:gd name="T74" fmla="*/ 2492 w 2570"/>
                <a:gd name="T75" fmla="*/ 355 h 2266"/>
                <a:gd name="T76" fmla="*/ 2474 w 2570"/>
                <a:gd name="T77" fmla="*/ 337 h 2266"/>
                <a:gd name="T78" fmla="*/ 2474 w 2570"/>
                <a:gd name="T79" fmla="*/ 271 h 2266"/>
                <a:gd name="T80" fmla="*/ 2492 w 2570"/>
                <a:gd name="T81" fmla="*/ 192 h 2266"/>
                <a:gd name="T82" fmla="*/ 2504 w 2570"/>
                <a:gd name="T83" fmla="*/ 132 h 2266"/>
                <a:gd name="T84" fmla="*/ 2492 w 2570"/>
                <a:gd name="T85" fmla="*/ 36 h 2266"/>
                <a:gd name="T86" fmla="*/ 2492 w 2570"/>
                <a:gd name="T87" fmla="*/ 24 h 2266"/>
                <a:gd name="T88" fmla="*/ 2102 w 2570"/>
                <a:gd name="T89" fmla="*/ 0 h 2266"/>
                <a:gd name="T90" fmla="*/ 1909 w 2570"/>
                <a:gd name="T91" fmla="*/ 90 h 2266"/>
                <a:gd name="T92" fmla="*/ 1747 w 2570"/>
                <a:gd name="T93" fmla="*/ 535 h 2266"/>
                <a:gd name="T94" fmla="*/ 1711 w 2570"/>
                <a:gd name="T95" fmla="*/ 469 h 2266"/>
                <a:gd name="T96" fmla="*/ 1633 w 2570"/>
                <a:gd name="T97" fmla="*/ 144 h 2266"/>
                <a:gd name="T98" fmla="*/ 1579 w 2570"/>
                <a:gd name="T99" fmla="*/ 0 h 2266"/>
                <a:gd name="T100" fmla="*/ 738 w 2570"/>
                <a:gd name="T101" fmla="*/ 186 h 2266"/>
                <a:gd name="T102" fmla="*/ 756 w 2570"/>
                <a:gd name="T103" fmla="*/ 463 h 2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0248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>
                <a:gd name="T0" fmla="*/ 1034 w 2176"/>
                <a:gd name="T1" fmla="*/ 767 h 1505"/>
                <a:gd name="T2" fmla="*/ 1190 w 2176"/>
                <a:gd name="T3" fmla="*/ 1235 h 1505"/>
                <a:gd name="T4" fmla="*/ 956 w 2176"/>
                <a:gd name="T5" fmla="*/ 1193 h 1505"/>
                <a:gd name="T6" fmla="*/ 723 w 2176"/>
                <a:gd name="T7" fmla="*/ 1127 h 1505"/>
                <a:gd name="T8" fmla="*/ 442 w 2176"/>
                <a:gd name="T9" fmla="*/ 1109 h 1505"/>
                <a:gd name="T10" fmla="*/ 0 w 2176"/>
                <a:gd name="T11" fmla="*/ 1079 h 1505"/>
                <a:gd name="T12" fmla="*/ 30 w 2176"/>
                <a:gd name="T13" fmla="*/ 1115 h 1505"/>
                <a:gd name="T14" fmla="*/ 496 w 2176"/>
                <a:gd name="T15" fmla="*/ 1133 h 1505"/>
                <a:gd name="T16" fmla="*/ 777 w 2176"/>
                <a:gd name="T17" fmla="*/ 1187 h 1505"/>
                <a:gd name="T18" fmla="*/ 1130 w 2176"/>
                <a:gd name="T19" fmla="*/ 1301 h 1505"/>
                <a:gd name="T20" fmla="*/ 1070 w 2176"/>
                <a:gd name="T21" fmla="*/ 1319 h 1505"/>
                <a:gd name="T22" fmla="*/ 711 w 2176"/>
                <a:gd name="T23" fmla="*/ 1505 h 1505"/>
                <a:gd name="T24" fmla="*/ 765 w 2176"/>
                <a:gd name="T25" fmla="*/ 1481 h 1505"/>
                <a:gd name="T26" fmla="*/ 861 w 2176"/>
                <a:gd name="T27" fmla="*/ 1439 h 1505"/>
                <a:gd name="T28" fmla="*/ 1022 w 2176"/>
                <a:gd name="T29" fmla="*/ 1355 h 1505"/>
                <a:gd name="T30" fmla="*/ 1214 w 2176"/>
                <a:gd name="T31" fmla="*/ 1295 h 1505"/>
                <a:gd name="T32" fmla="*/ 1267 w 2176"/>
                <a:gd name="T33" fmla="*/ 1223 h 1505"/>
                <a:gd name="T34" fmla="*/ 1632 w 2176"/>
                <a:gd name="T35" fmla="*/ 1043 h 1505"/>
                <a:gd name="T36" fmla="*/ 1931 w 2176"/>
                <a:gd name="T37" fmla="*/ 953 h 1505"/>
                <a:gd name="T38" fmla="*/ 2176 w 2176"/>
                <a:gd name="T39" fmla="*/ 821 h 1505"/>
                <a:gd name="T40" fmla="*/ 1961 w 2176"/>
                <a:gd name="T41" fmla="*/ 911 h 1505"/>
                <a:gd name="T42" fmla="*/ 1656 w 2176"/>
                <a:gd name="T43" fmla="*/ 989 h 1505"/>
                <a:gd name="T44" fmla="*/ 1339 w 2176"/>
                <a:gd name="T45" fmla="*/ 1151 h 1505"/>
                <a:gd name="T46" fmla="*/ 1501 w 2176"/>
                <a:gd name="T47" fmla="*/ 905 h 1505"/>
                <a:gd name="T48" fmla="*/ 1620 w 2176"/>
                <a:gd name="T49" fmla="*/ 545 h 1505"/>
                <a:gd name="T50" fmla="*/ 1740 w 2176"/>
                <a:gd name="T51" fmla="*/ 372 h 1505"/>
                <a:gd name="T52" fmla="*/ 1979 w 2176"/>
                <a:gd name="T53" fmla="*/ 60 h 1505"/>
                <a:gd name="T54" fmla="*/ 2003 w 2176"/>
                <a:gd name="T55" fmla="*/ 0 h 1505"/>
                <a:gd name="T56" fmla="*/ 1973 w 2176"/>
                <a:gd name="T57" fmla="*/ 0 h 1505"/>
                <a:gd name="T58" fmla="*/ 1596 w 2176"/>
                <a:gd name="T59" fmla="*/ 480 h 1505"/>
                <a:gd name="T60" fmla="*/ 1477 w 2176"/>
                <a:gd name="T61" fmla="*/ 887 h 1505"/>
                <a:gd name="T62" fmla="*/ 1255 w 2176"/>
                <a:gd name="T63" fmla="*/ 1175 h 1505"/>
                <a:gd name="T64" fmla="*/ 1130 w 2176"/>
                <a:gd name="T65" fmla="*/ 905 h 1505"/>
                <a:gd name="T66" fmla="*/ 1010 w 2176"/>
                <a:gd name="T67" fmla="*/ 540 h 1505"/>
                <a:gd name="T68" fmla="*/ 885 w 2176"/>
                <a:gd name="T69" fmla="*/ 222 h 1505"/>
                <a:gd name="T70" fmla="*/ 789 w 2176"/>
                <a:gd name="T71" fmla="*/ 0 h 1505"/>
                <a:gd name="T72" fmla="*/ 753 w 2176"/>
                <a:gd name="T73" fmla="*/ 0 h 1505"/>
                <a:gd name="T74" fmla="*/ 903 w 2176"/>
                <a:gd name="T75" fmla="*/ 354 h 1505"/>
                <a:gd name="T76" fmla="*/ 1034 w 2176"/>
                <a:gd name="T77" fmla="*/ 767 h 1505"/>
                <a:gd name="T78" fmla="*/ 1034 w 2176"/>
                <a:gd name="T79" fmla="*/ 767 h 1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0249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>
                <a:gd name="T0" fmla="*/ 161 w 813"/>
                <a:gd name="T1" fmla="*/ 564 h 804"/>
                <a:gd name="T2" fmla="*/ 329 w 813"/>
                <a:gd name="T3" fmla="*/ 438 h 804"/>
                <a:gd name="T4" fmla="*/ 646 w 813"/>
                <a:gd name="T5" fmla="*/ 216 h 804"/>
                <a:gd name="T6" fmla="*/ 813 w 813"/>
                <a:gd name="T7" fmla="*/ 0 h 804"/>
                <a:gd name="T8" fmla="*/ 676 w 813"/>
                <a:gd name="T9" fmla="*/ 150 h 804"/>
                <a:gd name="T10" fmla="*/ 144 w 813"/>
                <a:gd name="T11" fmla="*/ 504 h 804"/>
                <a:gd name="T12" fmla="*/ 0 w 813"/>
                <a:gd name="T13" fmla="*/ 732 h 804"/>
                <a:gd name="T14" fmla="*/ 0 w 813"/>
                <a:gd name="T15" fmla="*/ 804 h 804"/>
                <a:gd name="T16" fmla="*/ 161 w 813"/>
                <a:gd name="T17" fmla="*/ 564 h 804"/>
                <a:gd name="T18" fmla="*/ 161 w 813"/>
                <a:gd name="T19" fmla="*/ 564 h 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0250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>
                <a:gd name="T0" fmla="*/ 460 w 759"/>
                <a:gd name="T1" fmla="*/ 66 h 107"/>
                <a:gd name="T2" fmla="*/ 759 w 759"/>
                <a:gd name="T3" fmla="*/ 0 h 107"/>
                <a:gd name="T4" fmla="*/ 496 w 759"/>
                <a:gd name="T5" fmla="*/ 36 h 107"/>
                <a:gd name="T6" fmla="*/ 138 w 759"/>
                <a:gd name="T7" fmla="*/ 48 h 107"/>
                <a:gd name="T8" fmla="*/ 0 w 759"/>
                <a:gd name="T9" fmla="*/ 78 h 107"/>
                <a:gd name="T10" fmla="*/ 0 w 759"/>
                <a:gd name="T11" fmla="*/ 107 h 107"/>
                <a:gd name="T12" fmla="*/ 96 w 759"/>
                <a:gd name="T13" fmla="*/ 89 h 107"/>
                <a:gd name="T14" fmla="*/ 460 w 759"/>
                <a:gd name="T15" fmla="*/ 66 h 107"/>
                <a:gd name="T16" fmla="*/ 460 w 759"/>
                <a:gd name="T17" fmla="*/ 66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0251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>
                <a:gd name="T0" fmla="*/ 1387 w 3169"/>
                <a:gd name="T1" fmla="*/ 239 h 743"/>
                <a:gd name="T2" fmla="*/ 1734 w 3169"/>
                <a:gd name="T3" fmla="*/ 233 h 743"/>
                <a:gd name="T4" fmla="*/ 2087 w 3169"/>
                <a:gd name="T5" fmla="*/ 251 h 743"/>
                <a:gd name="T6" fmla="*/ 2505 w 3169"/>
                <a:gd name="T7" fmla="*/ 233 h 743"/>
                <a:gd name="T8" fmla="*/ 3169 w 3169"/>
                <a:gd name="T9" fmla="*/ 204 h 743"/>
                <a:gd name="T10" fmla="*/ 3115 w 3169"/>
                <a:gd name="T11" fmla="*/ 186 h 743"/>
                <a:gd name="T12" fmla="*/ 2422 w 3169"/>
                <a:gd name="T13" fmla="*/ 221 h 743"/>
                <a:gd name="T14" fmla="*/ 2003 w 3169"/>
                <a:gd name="T15" fmla="*/ 221 h 743"/>
                <a:gd name="T16" fmla="*/ 1459 w 3169"/>
                <a:gd name="T17" fmla="*/ 186 h 743"/>
                <a:gd name="T18" fmla="*/ 1543 w 3169"/>
                <a:gd name="T19" fmla="*/ 168 h 743"/>
                <a:gd name="T20" fmla="*/ 2039 w 3169"/>
                <a:gd name="T21" fmla="*/ 0 h 743"/>
                <a:gd name="T22" fmla="*/ 1961 w 3169"/>
                <a:gd name="T23" fmla="*/ 24 h 743"/>
                <a:gd name="T24" fmla="*/ 1836 w 3169"/>
                <a:gd name="T25" fmla="*/ 66 h 743"/>
                <a:gd name="T26" fmla="*/ 1602 w 3169"/>
                <a:gd name="T27" fmla="*/ 138 h 743"/>
                <a:gd name="T28" fmla="*/ 1339 w 3169"/>
                <a:gd name="T29" fmla="*/ 198 h 743"/>
                <a:gd name="T30" fmla="*/ 1268 w 3169"/>
                <a:gd name="T31" fmla="*/ 251 h 743"/>
                <a:gd name="T32" fmla="*/ 765 w 3169"/>
                <a:gd name="T33" fmla="*/ 413 h 743"/>
                <a:gd name="T34" fmla="*/ 335 w 3169"/>
                <a:gd name="T35" fmla="*/ 503 h 743"/>
                <a:gd name="T36" fmla="*/ 0 w 3169"/>
                <a:gd name="T37" fmla="*/ 617 h 743"/>
                <a:gd name="T38" fmla="*/ 299 w 3169"/>
                <a:gd name="T39" fmla="*/ 539 h 743"/>
                <a:gd name="T40" fmla="*/ 735 w 3169"/>
                <a:gd name="T41" fmla="*/ 449 h 743"/>
                <a:gd name="T42" fmla="*/ 1178 w 3169"/>
                <a:gd name="T43" fmla="*/ 311 h 743"/>
                <a:gd name="T44" fmla="*/ 981 w 3169"/>
                <a:gd name="T45" fmla="*/ 491 h 743"/>
                <a:gd name="T46" fmla="*/ 867 w 3169"/>
                <a:gd name="T47" fmla="*/ 743 h 743"/>
                <a:gd name="T48" fmla="*/ 861 w 3169"/>
                <a:gd name="T49" fmla="*/ 743 h 743"/>
                <a:gd name="T50" fmla="*/ 933 w 3169"/>
                <a:gd name="T51" fmla="*/ 743 h 743"/>
                <a:gd name="T52" fmla="*/ 1022 w 3169"/>
                <a:gd name="T53" fmla="*/ 497 h 743"/>
                <a:gd name="T54" fmla="*/ 1297 w 3169"/>
                <a:gd name="T55" fmla="*/ 281 h 743"/>
                <a:gd name="T56" fmla="*/ 1531 w 3169"/>
                <a:gd name="T57" fmla="*/ 449 h 743"/>
                <a:gd name="T58" fmla="*/ 1770 w 3169"/>
                <a:gd name="T59" fmla="*/ 677 h 743"/>
                <a:gd name="T60" fmla="*/ 1854 w 3169"/>
                <a:gd name="T61" fmla="*/ 743 h 743"/>
                <a:gd name="T62" fmla="*/ 1919 w 3169"/>
                <a:gd name="T63" fmla="*/ 743 h 743"/>
                <a:gd name="T64" fmla="*/ 1692 w 3169"/>
                <a:gd name="T65" fmla="*/ 527 h 743"/>
                <a:gd name="T66" fmla="*/ 1387 w 3169"/>
                <a:gd name="T67" fmla="*/ 239 h 743"/>
                <a:gd name="T68" fmla="*/ 1387 w 3169"/>
                <a:gd name="T69" fmla="*/ 239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0252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0253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0254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0255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0256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0257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>
                <a:gd name="T0" fmla="*/ 871 w 3188"/>
                <a:gd name="T1" fmla="*/ 1423 h 2024"/>
                <a:gd name="T2" fmla="*/ 907 w 3188"/>
                <a:gd name="T3" fmla="*/ 1393 h 2024"/>
                <a:gd name="T4" fmla="*/ 991 w 3188"/>
                <a:gd name="T5" fmla="*/ 1320 h 2024"/>
                <a:gd name="T6" fmla="*/ 1033 w 3188"/>
                <a:gd name="T7" fmla="*/ 1297 h 2024"/>
                <a:gd name="T8" fmla="*/ 1086 w 3188"/>
                <a:gd name="T9" fmla="*/ 1249 h 2024"/>
                <a:gd name="T10" fmla="*/ 1123 w 3188"/>
                <a:gd name="T11" fmla="*/ 1219 h 2024"/>
                <a:gd name="T12" fmla="*/ 1057 w 3188"/>
                <a:gd name="T13" fmla="*/ 1153 h 2024"/>
                <a:gd name="T14" fmla="*/ 877 w 3188"/>
                <a:gd name="T15" fmla="*/ 1021 h 2024"/>
                <a:gd name="T16" fmla="*/ 655 w 3188"/>
                <a:gd name="T17" fmla="*/ 907 h 2024"/>
                <a:gd name="T18" fmla="*/ 655 w 3188"/>
                <a:gd name="T19" fmla="*/ 846 h 2024"/>
                <a:gd name="T20" fmla="*/ 643 w 3188"/>
                <a:gd name="T21" fmla="*/ 708 h 2024"/>
                <a:gd name="T22" fmla="*/ 552 w 3188"/>
                <a:gd name="T23" fmla="*/ 642 h 2024"/>
                <a:gd name="T24" fmla="*/ 510 w 3188"/>
                <a:gd name="T25" fmla="*/ 570 h 2024"/>
                <a:gd name="T26" fmla="*/ 637 w 3188"/>
                <a:gd name="T27" fmla="*/ 564 h 2024"/>
                <a:gd name="T28" fmla="*/ 763 w 3188"/>
                <a:gd name="T29" fmla="*/ 570 h 2024"/>
                <a:gd name="T30" fmla="*/ 1091 w 3188"/>
                <a:gd name="T31" fmla="*/ 850 h 2024"/>
                <a:gd name="T32" fmla="*/ 1009 w 3188"/>
                <a:gd name="T33" fmla="*/ 566 h 2024"/>
                <a:gd name="T34" fmla="*/ 1054 w 3188"/>
                <a:gd name="T35" fmla="*/ 265 h 2024"/>
                <a:gd name="T36" fmla="*/ 1249 w 3188"/>
                <a:gd name="T37" fmla="*/ 0 h 2024"/>
                <a:gd name="T38" fmla="*/ 1466 w 3188"/>
                <a:gd name="T39" fmla="*/ 292 h 2024"/>
                <a:gd name="T40" fmla="*/ 1475 w 3188"/>
                <a:gd name="T41" fmla="*/ 548 h 2024"/>
                <a:gd name="T42" fmla="*/ 1567 w 3188"/>
                <a:gd name="T43" fmla="*/ 630 h 2024"/>
                <a:gd name="T44" fmla="*/ 1795 w 3188"/>
                <a:gd name="T45" fmla="*/ 365 h 2024"/>
                <a:gd name="T46" fmla="*/ 2245 w 3188"/>
                <a:gd name="T47" fmla="*/ 150 h 2024"/>
                <a:gd name="T48" fmla="*/ 2618 w 3188"/>
                <a:gd name="T49" fmla="*/ 180 h 2024"/>
                <a:gd name="T50" fmla="*/ 3050 w 3188"/>
                <a:gd name="T51" fmla="*/ 150 h 2024"/>
                <a:gd name="T52" fmla="*/ 3140 w 3188"/>
                <a:gd name="T53" fmla="*/ 210 h 2024"/>
                <a:gd name="T54" fmla="*/ 2990 w 3188"/>
                <a:gd name="T55" fmla="*/ 210 h 2024"/>
                <a:gd name="T56" fmla="*/ 2834 w 3188"/>
                <a:gd name="T57" fmla="*/ 377 h 2024"/>
                <a:gd name="T58" fmla="*/ 2702 w 3188"/>
                <a:gd name="T59" fmla="*/ 648 h 2024"/>
                <a:gd name="T60" fmla="*/ 2582 w 3188"/>
                <a:gd name="T61" fmla="*/ 828 h 2024"/>
                <a:gd name="T62" fmla="*/ 2234 w 3188"/>
                <a:gd name="T63" fmla="*/ 1009 h 2024"/>
                <a:gd name="T64" fmla="*/ 1963 w 3188"/>
                <a:gd name="T65" fmla="*/ 1075 h 2024"/>
                <a:gd name="T66" fmla="*/ 2257 w 3188"/>
                <a:gd name="T67" fmla="*/ 1111 h 2024"/>
                <a:gd name="T68" fmla="*/ 2600 w 3188"/>
                <a:gd name="T69" fmla="*/ 1207 h 2024"/>
                <a:gd name="T70" fmla="*/ 2894 w 3188"/>
                <a:gd name="T71" fmla="*/ 1441 h 2024"/>
                <a:gd name="T72" fmla="*/ 3122 w 3188"/>
                <a:gd name="T73" fmla="*/ 1555 h 2024"/>
                <a:gd name="T74" fmla="*/ 3032 w 3188"/>
                <a:gd name="T75" fmla="*/ 1585 h 2024"/>
                <a:gd name="T76" fmla="*/ 3008 w 3188"/>
                <a:gd name="T77" fmla="*/ 1591 h 2024"/>
                <a:gd name="T78" fmla="*/ 2960 w 3188"/>
                <a:gd name="T79" fmla="*/ 1597 h 2024"/>
                <a:gd name="T80" fmla="*/ 2882 w 3188"/>
                <a:gd name="T81" fmla="*/ 1609 h 2024"/>
                <a:gd name="T82" fmla="*/ 2846 w 3188"/>
                <a:gd name="T83" fmla="*/ 1609 h 2024"/>
                <a:gd name="T84" fmla="*/ 2774 w 3188"/>
                <a:gd name="T85" fmla="*/ 1615 h 2024"/>
                <a:gd name="T86" fmla="*/ 2726 w 3188"/>
                <a:gd name="T87" fmla="*/ 1621 h 2024"/>
                <a:gd name="T88" fmla="*/ 2708 w 3188"/>
                <a:gd name="T89" fmla="*/ 1621 h 2024"/>
                <a:gd name="T90" fmla="*/ 2594 w 3188"/>
                <a:gd name="T91" fmla="*/ 1657 h 2024"/>
                <a:gd name="T92" fmla="*/ 2533 w 3188"/>
                <a:gd name="T93" fmla="*/ 1663 h 2024"/>
                <a:gd name="T94" fmla="*/ 2444 w 3188"/>
                <a:gd name="T95" fmla="*/ 1675 h 2024"/>
                <a:gd name="T96" fmla="*/ 2378 w 3188"/>
                <a:gd name="T97" fmla="*/ 1687 h 2024"/>
                <a:gd name="T98" fmla="*/ 2360 w 3188"/>
                <a:gd name="T99" fmla="*/ 1705 h 2024"/>
                <a:gd name="T100" fmla="*/ 2305 w 3188"/>
                <a:gd name="T101" fmla="*/ 1687 h 2024"/>
                <a:gd name="T102" fmla="*/ 2263 w 3188"/>
                <a:gd name="T103" fmla="*/ 1663 h 2024"/>
                <a:gd name="T104" fmla="*/ 2017 w 3188"/>
                <a:gd name="T105" fmla="*/ 1585 h 2024"/>
                <a:gd name="T106" fmla="*/ 1711 w 3188"/>
                <a:gd name="T107" fmla="*/ 1453 h 2024"/>
                <a:gd name="T108" fmla="*/ 1880 w 3188"/>
                <a:gd name="T109" fmla="*/ 1844 h 2024"/>
                <a:gd name="T110" fmla="*/ 1771 w 3188"/>
                <a:gd name="T111" fmla="*/ 1922 h 2024"/>
                <a:gd name="T112" fmla="*/ 1531 w 3188"/>
                <a:gd name="T113" fmla="*/ 1753 h 2024"/>
                <a:gd name="T114" fmla="*/ 1411 w 3188"/>
                <a:gd name="T115" fmla="*/ 1477 h 2024"/>
                <a:gd name="T116" fmla="*/ 1219 w 3188"/>
                <a:gd name="T117" fmla="*/ 1291 h 2024"/>
                <a:gd name="T118" fmla="*/ 127 w 3188"/>
                <a:gd name="T119" fmla="*/ 2006 h 2024"/>
                <a:gd name="T120" fmla="*/ 865 w 3188"/>
                <a:gd name="T121" fmla="*/ 1429 h 2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0258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>
                <a:gd name="T0" fmla="*/ 318 w 2144"/>
                <a:gd name="T1" fmla="*/ 1078 h 1787"/>
                <a:gd name="T2" fmla="*/ 217 w 2144"/>
                <a:gd name="T3" fmla="*/ 928 h 1787"/>
                <a:gd name="T4" fmla="*/ 102 w 2144"/>
                <a:gd name="T5" fmla="*/ 808 h 1787"/>
                <a:gd name="T6" fmla="*/ 36 w 2144"/>
                <a:gd name="T7" fmla="*/ 742 h 1787"/>
                <a:gd name="T8" fmla="*/ 0 w 2144"/>
                <a:gd name="T9" fmla="*/ 700 h 1787"/>
                <a:gd name="T10" fmla="*/ 270 w 2144"/>
                <a:gd name="T11" fmla="*/ 958 h 1787"/>
                <a:gd name="T12" fmla="*/ 294 w 2144"/>
                <a:gd name="T13" fmla="*/ 1006 h 1787"/>
                <a:gd name="T14" fmla="*/ 367 w 2144"/>
                <a:gd name="T15" fmla="*/ 670 h 1787"/>
                <a:gd name="T16" fmla="*/ 379 w 2144"/>
                <a:gd name="T17" fmla="*/ 411 h 1787"/>
                <a:gd name="T18" fmla="*/ 347 w 2144"/>
                <a:gd name="T19" fmla="*/ 118 h 1787"/>
                <a:gd name="T20" fmla="*/ 393 w 2144"/>
                <a:gd name="T21" fmla="*/ 0 h 1787"/>
                <a:gd name="T22" fmla="*/ 397 w 2144"/>
                <a:gd name="T23" fmla="*/ 357 h 1787"/>
                <a:gd name="T24" fmla="*/ 421 w 2144"/>
                <a:gd name="T25" fmla="*/ 609 h 1787"/>
                <a:gd name="T26" fmla="*/ 385 w 2144"/>
                <a:gd name="T27" fmla="*/ 826 h 1787"/>
                <a:gd name="T28" fmla="*/ 385 w 2144"/>
                <a:gd name="T29" fmla="*/ 1036 h 1787"/>
                <a:gd name="T30" fmla="*/ 877 w 2144"/>
                <a:gd name="T31" fmla="*/ 784 h 1787"/>
                <a:gd name="T32" fmla="*/ 1309 w 2144"/>
                <a:gd name="T33" fmla="*/ 555 h 1787"/>
                <a:gd name="T34" fmla="*/ 1802 w 2144"/>
                <a:gd name="T35" fmla="*/ 249 h 1787"/>
                <a:gd name="T36" fmla="*/ 2096 w 2144"/>
                <a:gd name="T37" fmla="*/ 69 h 1787"/>
                <a:gd name="T38" fmla="*/ 1814 w 2144"/>
                <a:gd name="T39" fmla="*/ 279 h 1787"/>
                <a:gd name="T40" fmla="*/ 1453 w 2144"/>
                <a:gd name="T41" fmla="*/ 501 h 1787"/>
                <a:gd name="T42" fmla="*/ 1123 w 2144"/>
                <a:gd name="T43" fmla="*/ 700 h 1787"/>
                <a:gd name="T44" fmla="*/ 739 w 2144"/>
                <a:gd name="T45" fmla="*/ 898 h 1787"/>
                <a:gd name="T46" fmla="*/ 463 w 2144"/>
                <a:gd name="T47" fmla="*/ 1084 h 1787"/>
                <a:gd name="T48" fmla="*/ 817 w 2144"/>
                <a:gd name="T49" fmla="*/ 1193 h 1787"/>
                <a:gd name="T50" fmla="*/ 1285 w 2144"/>
                <a:gd name="T51" fmla="*/ 1187 h 1787"/>
                <a:gd name="T52" fmla="*/ 1916 w 2144"/>
                <a:gd name="T53" fmla="*/ 1396 h 1787"/>
                <a:gd name="T54" fmla="*/ 2144 w 2144"/>
                <a:gd name="T55" fmla="*/ 1420 h 1787"/>
                <a:gd name="T56" fmla="*/ 1814 w 2144"/>
                <a:gd name="T57" fmla="*/ 1408 h 1787"/>
                <a:gd name="T58" fmla="*/ 1435 w 2144"/>
                <a:gd name="T59" fmla="*/ 1288 h 1787"/>
                <a:gd name="T60" fmla="*/ 1219 w 2144"/>
                <a:gd name="T61" fmla="*/ 1229 h 1787"/>
                <a:gd name="T62" fmla="*/ 799 w 2144"/>
                <a:gd name="T63" fmla="*/ 1223 h 1787"/>
                <a:gd name="T64" fmla="*/ 505 w 2144"/>
                <a:gd name="T65" fmla="*/ 1145 h 1787"/>
                <a:gd name="T66" fmla="*/ 733 w 2144"/>
                <a:gd name="T67" fmla="*/ 1378 h 1787"/>
                <a:gd name="T68" fmla="*/ 877 w 2144"/>
                <a:gd name="T69" fmla="*/ 1619 h 1787"/>
                <a:gd name="T70" fmla="*/ 1009 w 2144"/>
                <a:gd name="T71" fmla="*/ 1787 h 1787"/>
                <a:gd name="T72" fmla="*/ 817 w 2144"/>
                <a:gd name="T73" fmla="*/ 1607 h 1787"/>
                <a:gd name="T74" fmla="*/ 673 w 2144"/>
                <a:gd name="T75" fmla="*/ 1372 h 1787"/>
                <a:gd name="T76" fmla="*/ 415 w 2144"/>
                <a:gd name="T77" fmla="*/ 1109 h 1787"/>
                <a:gd name="T78" fmla="*/ 318 w 2144"/>
                <a:gd name="T79" fmla="*/ 1078 h 1787"/>
                <a:gd name="T80" fmla="*/ 318 w 2144"/>
                <a:gd name="T81" fmla="*/ 1078 h 17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0259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>
                <a:gd name="T0" fmla="*/ 1814 w 2828"/>
                <a:gd name="T1" fmla="*/ 606 h 2366"/>
                <a:gd name="T2" fmla="*/ 1615 w 2828"/>
                <a:gd name="T3" fmla="*/ 252 h 2366"/>
                <a:gd name="T4" fmla="*/ 1345 w 2828"/>
                <a:gd name="T5" fmla="*/ 132 h 2366"/>
                <a:gd name="T6" fmla="*/ 1381 w 2828"/>
                <a:gd name="T7" fmla="*/ 492 h 2366"/>
                <a:gd name="T8" fmla="*/ 955 w 2828"/>
                <a:gd name="T9" fmla="*/ 221 h 2366"/>
                <a:gd name="T10" fmla="*/ 877 w 2828"/>
                <a:gd name="T11" fmla="*/ 161 h 2366"/>
                <a:gd name="T12" fmla="*/ 841 w 2828"/>
                <a:gd name="T13" fmla="*/ 167 h 2366"/>
                <a:gd name="T14" fmla="*/ 720 w 2828"/>
                <a:gd name="T15" fmla="*/ 161 h 2366"/>
                <a:gd name="T16" fmla="*/ 613 w 2828"/>
                <a:gd name="T17" fmla="*/ 144 h 2366"/>
                <a:gd name="T18" fmla="*/ 492 w 2828"/>
                <a:gd name="T19" fmla="*/ 161 h 2366"/>
                <a:gd name="T20" fmla="*/ 432 w 2828"/>
                <a:gd name="T21" fmla="*/ 150 h 2366"/>
                <a:gd name="T22" fmla="*/ 342 w 2828"/>
                <a:gd name="T23" fmla="*/ 138 h 2366"/>
                <a:gd name="T24" fmla="*/ 246 w 2828"/>
                <a:gd name="T25" fmla="*/ 126 h 2366"/>
                <a:gd name="T26" fmla="*/ 174 w 2828"/>
                <a:gd name="T27" fmla="*/ 114 h 2366"/>
                <a:gd name="T28" fmla="*/ 216 w 2828"/>
                <a:gd name="T29" fmla="*/ 240 h 2366"/>
                <a:gd name="T30" fmla="*/ 607 w 2828"/>
                <a:gd name="T31" fmla="*/ 588 h 2366"/>
                <a:gd name="T32" fmla="*/ 1177 w 2828"/>
                <a:gd name="T33" fmla="*/ 817 h 2366"/>
                <a:gd name="T34" fmla="*/ 972 w 2828"/>
                <a:gd name="T35" fmla="*/ 871 h 2366"/>
                <a:gd name="T36" fmla="*/ 492 w 2828"/>
                <a:gd name="T37" fmla="*/ 1111 h 2366"/>
                <a:gd name="T38" fmla="*/ 276 w 2828"/>
                <a:gd name="T39" fmla="*/ 1441 h 2366"/>
                <a:gd name="T40" fmla="*/ 42 w 2828"/>
                <a:gd name="T41" fmla="*/ 1441 h 2366"/>
                <a:gd name="T42" fmla="*/ 367 w 2828"/>
                <a:gd name="T43" fmla="*/ 1585 h 2366"/>
                <a:gd name="T44" fmla="*/ 949 w 2828"/>
                <a:gd name="T45" fmla="*/ 1712 h 2366"/>
                <a:gd name="T46" fmla="*/ 1519 w 2828"/>
                <a:gd name="T47" fmla="*/ 1537 h 2366"/>
                <a:gd name="T48" fmla="*/ 1735 w 2828"/>
                <a:gd name="T49" fmla="*/ 1513 h 2366"/>
                <a:gd name="T50" fmla="*/ 1723 w 2828"/>
                <a:gd name="T51" fmla="*/ 1802 h 2366"/>
                <a:gd name="T52" fmla="*/ 2042 w 2828"/>
                <a:gd name="T53" fmla="*/ 2229 h 2366"/>
                <a:gd name="T54" fmla="*/ 2191 w 2828"/>
                <a:gd name="T55" fmla="*/ 2133 h 2366"/>
                <a:gd name="T56" fmla="*/ 2270 w 2828"/>
                <a:gd name="T57" fmla="*/ 1970 h 2366"/>
                <a:gd name="T58" fmla="*/ 2233 w 2828"/>
                <a:gd name="T59" fmla="*/ 1573 h 2366"/>
                <a:gd name="T60" fmla="*/ 2294 w 2828"/>
                <a:gd name="T61" fmla="*/ 1483 h 2366"/>
                <a:gd name="T62" fmla="*/ 2588 w 2828"/>
                <a:gd name="T63" fmla="*/ 1688 h 2366"/>
                <a:gd name="T64" fmla="*/ 2695 w 2828"/>
                <a:gd name="T65" fmla="*/ 1682 h 2366"/>
                <a:gd name="T66" fmla="*/ 2588 w 2828"/>
                <a:gd name="T67" fmla="*/ 1543 h 2366"/>
                <a:gd name="T68" fmla="*/ 2510 w 2828"/>
                <a:gd name="T69" fmla="*/ 1357 h 2366"/>
                <a:gd name="T70" fmla="*/ 2354 w 2828"/>
                <a:gd name="T71" fmla="*/ 1184 h 2366"/>
                <a:gd name="T72" fmla="*/ 2102 w 2828"/>
                <a:gd name="T73" fmla="*/ 931 h 2366"/>
                <a:gd name="T74" fmla="*/ 2137 w 2828"/>
                <a:gd name="T75" fmla="*/ 907 h 2366"/>
                <a:gd name="T76" fmla="*/ 2215 w 2828"/>
                <a:gd name="T77" fmla="*/ 871 h 2366"/>
                <a:gd name="T78" fmla="*/ 2324 w 2828"/>
                <a:gd name="T79" fmla="*/ 817 h 2366"/>
                <a:gd name="T80" fmla="*/ 2372 w 2828"/>
                <a:gd name="T81" fmla="*/ 787 h 2366"/>
                <a:gd name="T82" fmla="*/ 2078 w 2828"/>
                <a:gd name="T83" fmla="*/ 865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0260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>
                <a:gd name="T0" fmla="*/ 1842 w 2153"/>
                <a:gd name="T1" fmla="*/ 851 h 1930"/>
                <a:gd name="T2" fmla="*/ 1937 w 2153"/>
                <a:gd name="T3" fmla="*/ 1019 h 1930"/>
                <a:gd name="T4" fmla="*/ 2051 w 2153"/>
                <a:gd name="T5" fmla="*/ 1168 h 1930"/>
                <a:gd name="T6" fmla="*/ 2117 w 2153"/>
                <a:gd name="T7" fmla="*/ 1246 h 1930"/>
                <a:gd name="T8" fmla="*/ 2153 w 2153"/>
                <a:gd name="T9" fmla="*/ 1294 h 1930"/>
                <a:gd name="T10" fmla="*/ 1889 w 2153"/>
                <a:gd name="T11" fmla="*/ 977 h 1930"/>
                <a:gd name="T12" fmla="*/ 1860 w 2153"/>
                <a:gd name="T13" fmla="*/ 929 h 1930"/>
                <a:gd name="T14" fmla="*/ 1782 w 2153"/>
                <a:gd name="T15" fmla="*/ 1240 h 1930"/>
                <a:gd name="T16" fmla="*/ 1770 w 2153"/>
                <a:gd name="T17" fmla="*/ 1486 h 1930"/>
                <a:gd name="T18" fmla="*/ 1818 w 2153"/>
                <a:gd name="T19" fmla="*/ 1906 h 1930"/>
                <a:gd name="T20" fmla="*/ 1788 w 2153"/>
                <a:gd name="T21" fmla="*/ 1930 h 1930"/>
                <a:gd name="T22" fmla="*/ 1746 w 2153"/>
                <a:gd name="T23" fmla="*/ 1534 h 1930"/>
                <a:gd name="T24" fmla="*/ 1728 w 2153"/>
                <a:gd name="T25" fmla="*/ 1288 h 1930"/>
                <a:gd name="T26" fmla="*/ 1764 w 2153"/>
                <a:gd name="T27" fmla="*/ 1085 h 1930"/>
                <a:gd name="T28" fmla="*/ 1770 w 2153"/>
                <a:gd name="T29" fmla="*/ 875 h 1930"/>
                <a:gd name="T30" fmla="*/ 1268 w 2153"/>
                <a:gd name="T31" fmla="*/ 1007 h 1930"/>
                <a:gd name="T32" fmla="*/ 825 w 2153"/>
                <a:gd name="T33" fmla="*/ 1132 h 1930"/>
                <a:gd name="T34" fmla="*/ 323 w 2153"/>
                <a:gd name="T35" fmla="*/ 1312 h 1930"/>
                <a:gd name="T36" fmla="*/ 18 w 2153"/>
                <a:gd name="T37" fmla="*/ 1420 h 1930"/>
                <a:gd name="T38" fmla="*/ 311 w 2153"/>
                <a:gd name="T39" fmla="*/ 1282 h 1930"/>
                <a:gd name="T40" fmla="*/ 682 w 2153"/>
                <a:gd name="T41" fmla="*/ 1144 h 1930"/>
                <a:gd name="T42" fmla="*/ 1022 w 2153"/>
                <a:gd name="T43" fmla="*/ 1037 h 1930"/>
                <a:gd name="T44" fmla="*/ 1411 w 2153"/>
                <a:gd name="T45" fmla="*/ 929 h 1930"/>
                <a:gd name="T46" fmla="*/ 1692 w 2153"/>
                <a:gd name="T47" fmla="*/ 815 h 1930"/>
                <a:gd name="T48" fmla="*/ 1333 w 2153"/>
                <a:gd name="T49" fmla="*/ 623 h 1930"/>
                <a:gd name="T50" fmla="*/ 861 w 2153"/>
                <a:gd name="T51" fmla="*/ 515 h 1930"/>
                <a:gd name="T52" fmla="*/ 227 w 2153"/>
                <a:gd name="T53" fmla="*/ 161 h 1930"/>
                <a:gd name="T54" fmla="*/ 0 w 2153"/>
                <a:gd name="T55" fmla="*/ 83 h 1930"/>
                <a:gd name="T56" fmla="*/ 329 w 2153"/>
                <a:gd name="T57" fmla="*/ 179 h 1930"/>
                <a:gd name="T58" fmla="*/ 712 w 2153"/>
                <a:gd name="T59" fmla="*/ 383 h 1930"/>
                <a:gd name="T60" fmla="*/ 933 w 2153"/>
                <a:gd name="T61" fmla="*/ 491 h 1930"/>
                <a:gd name="T62" fmla="*/ 1351 w 2153"/>
                <a:gd name="T63" fmla="*/ 593 h 1930"/>
                <a:gd name="T64" fmla="*/ 1650 w 2153"/>
                <a:gd name="T65" fmla="*/ 743 h 1930"/>
                <a:gd name="T66" fmla="*/ 1423 w 2153"/>
                <a:gd name="T67" fmla="*/ 461 h 1930"/>
                <a:gd name="T68" fmla="*/ 1286 w 2153"/>
                <a:gd name="T69" fmla="*/ 191 h 1930"/>
                <a:gd name="T70" fmla="*/ 1154 w 2153"/>
                <a:gd name="T71" fmla="*/ 0 h 1930"/>
                <a:gd name="T72" fmla="*/ 1339 w 2153"/>
                <a:gd name="T73" fmla="*/ 215 h 1930"/>
                <a:gd name="T74" fmla="*/ 1489 w 2153"/>
                <a:gd name="T75" fmla="*/ 485 h 1930"/>
                <a:gd name="T76" fmla="*/ 1746 w 2153"/>
                <a:gd name="T77" fmla="*/ 803 h 1930"/>
                <a:gd name="T78" fmla="*/ 1842 w 2153"/>
                <a:gd name="T79" fmla="*/ 851 h 1930"/>
                <a:gd name="T80" fmla="*/ 1842 w 2153"/>
                <a:gd name="T81" fmla="*/ 851 h 19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10261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10262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0263" name="Rectangle 23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10264" name="Rectangle 2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10265" name="Rectangle 2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A34FAD9-6EF5-43D2-8FED-A0DA7B18969D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916654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361048-A14C-40C2-8562-A4A04686CCD8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62229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36AA1E-4641-41B5-AE4F-8E332C647763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824387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DF695790-88BC-423F-85E8-D2F8232032C1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07126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Заголовок, картинк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Картинка 2"/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D48523D4-B89C-4EEB-9086-271F878136B0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54074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0C7C22-0EFB-4665-8D33-2BA9384C54AA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54820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DC28E0-9810-42FC-AC66-D60FF052D76F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0643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AE42DF-FB29-4CEB-B62E-55B85D802AFB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8351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8A3BBD-B44E-4D4C-84E4-B005C43C6640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504688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AD720F-BF46-459B-8F65-DD5F2D0052C9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41089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AEA881-2E94-4CD0-AE06-267AD2C54B4C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99114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FD3776-B1C2-41BE-B314-EBD0B2F339E5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555410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2D3926-0422-461D-A618-6E14D62FDD9D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35302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9219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>
                <a:gd name="T0" fmla="*/ 744 w 2515"/>
                <a:gd name="T1" fmla="*/ 1669 h 1970"/>
                <a:gd name="T2" fmla="*/ 852 w 2515"/>
                <a:gd name="T3" fmla="*/ 1400 h 1970"/>
                <a:gd name="T4" fmla="*/ 876 w 2515"/>
                <a:gd name="T5" fmla="*/ 1171 h 1970"/>
                <a:gd name="T6" fmla="*/ 979 w 2515"/>
                <a:gd name="T7" fmla="*/ 1370 h 1970"/>
                <a:gd name="T8" fmla="*/ 1231 w 2515"/>
                <a:gd name="T9" fmla="*/ 1621 h 1970"/>
                <a:gd name="T10" fmla="*/ 1471 w 2515"/>
                <a:gd name="T11" fmla="*/ 1693 h 1970"/>
                <a:gd name="T12" fmla="*/ 1819 w 2515"/>
                <a:gd name="T13" fmla="*/ 1678 h 1970"/>
                <a:gd name="T14" fmla="*/ 1893 w 2515"/>
                <a:gd name="T15" fmla="*/ 1513 h 1970"/>
                <a:gd name="T16" fmla="*/ 1874 w 2515"/>
                <a:gd name="T17" fmla="*/ 1285 h 1970"/>
                <a:gd name="T18" fmla="*/ 1783 w 2515"/>
                <a:gd name="T19" fmla="*/ 967 h 1970"/>
                <a:gd name="T20" fmla="*/ 1289 w 2515"/>
                <a:gd name="T21" fmla="*/ 873 h 1970"/>
                <a:gd name="T22" fmla="*/ 1549 w 2515"/>
                <a:gd name="T23" fmla="*/ 745 h 1970"/>
                <a:gd name="T24" fmla="*/ 1753 w 2515"/>
                <a:gd name="T25" fmla="*/ 732 h 1970"/>
                <a:gd name="T26" fmla="*/ 2107 w 2515"/>
                <a:gd name="T27" fmla="*/ 618 h 1970"/>
                <a:gd name="T28" fmla="*/ 2377 w 2515"/>
                <a:gd name="T29" fmla="*/ 438 h 1970"/>
                <a:gd name="T30" fmla="*/ 2420 w 2515"/>
                <a:gd name="T31" fmla="*/ 343 h 1970"/>
                <a:gd name="T32" fmla="*/ 2077 w 2515"/>
                <a:gd name="T33" fmla="*/ 331 h 1970"/>
                <a:gd name="T34" fmla="*/ 1951 w 2515"/>
                <a:gd name="T35" fmla="*/ 301 h 1970"/>
                <a:gd name="T36" fmla="*/ 1645 w 2515"/>
                <a:gd name="T37" fmla="*/ 289 h 1970"/>
                <a:gd name="T38" fmla="*/ 1297 w 2515"/>
                <a:gd name="T39" fmla="*/ 408 h 1970"/>
                <a:gd name="T40" fmla="*/ 1308 w 2515"/>
                <a:gd name="T41" fmla="*/ 337 h 1970"/>
                <a:gd name="T42" fmla="*/ 1453 w 2515"/>
                <a:gd name="T43" fmla="*/ 168 h 1970"/>
                <a:gd name="T44" fmla="*/ 1477 w 2515"/>
                <a:gd name="T45" fmla="*/ 36 h 1970"/>
                <a:gd name="T46" fmla="*/ 1417 w 2515"/>
                <a:gd name="T47" fmla="*/ 24 h 1970"/>
                <a:gd name="T48" fmla="*/ 1189 w 2515"/>
                <a:gd name="T49" fmla="*/ 102 h 1970"/>
                <a:gd name="T50" fmla="*/ 1026 w 2515"/>
                <a:gd name="T51" fmla="*/ 144 h 1970"/>
                <a:gd name="T52" fmla="*/ 889 w 2515"/>
                <a:gd name="T53" fmla="*/ 331 h 1970"/>
                <a:gd name="T54" fmla="*/ 726 w 2515"/>
                <a:gd name="T55" fmla="*/ 480 h 1970"/>
                <a:gd name="T56" fmla="*/ 643 w 2515"/>
                <a:gd name="T57" fmla="*/ 540 h 1970"/>
                <a:gd name="T58" fmla="*/ 600 w 2515"/>
                <a:gd name="T59" fmla="*/ 516 h 1970"/>
                <a:gd name="T60" fmla="*/ 552 w 2515"/>
                <a:gd name="T61" fmla="*/ 486 h 1970"/>
                <a:gd name="T62" fmla="*/ 528 w 2515"/>
                <a:gd name="T63" fmla="*/ 462 h 1970"/>
                <a:gd name="T64" fmla="*/ 474 w 2515"/>
                <a:gd name="T65" fmla="*/ 426 h 1970"/>
                <a:gd name="T66" fmla="*/ 415 w 2515"/>
                <a:gd name="T67" fmla="*/ 390 h 1970"/>
                <a:gd name="T68" fmla="*/ 366 w 2515"/>
                <a:gd name="T69" fmla="*/ 366 h 1970"/>
                <a:gd name="T70" fmla="*/ 192 w 2515"/>
                <a:gd name="T71" fmla="*/ 234 h 1970"/>
                <a:gd name="T72" fmla="*/ 570 w 2515"/>
                <a:gd name="T73" fmla="*/ 564 h 1970"/>
                <a:gd name="T74" fmla="*/ 444 w 2515"/>
                <a:gd name="T75" fmla="*/ 732 h 1970"/>
                <a:gd name="T76" fmla="*/ 318 w 2515"/>
                <a:gd name="T77" fmla="*/ 787 h 1970"/>
                <a:gd name="T78" fmla="*/ 127 w 2515"/>
                <a:gd name="T79" fmla="*/ 853 h 1970"/>
                <a:gd name="T80" fmla="*/ 0 w 2515"/>
                <a:gd name="T81" fmla="*/ 1165 h 1970"/>
                <a:gd name="T82" fmla="*/ 372 w 2515"/>
                <a:gd name="T83" fmla="*/ 1015 h 1970"/>
                <a:gd name="T84" fmla="*/ 222 w 2515"/>
                <a:gd name="T85" fmla="*/ 1262 h 1970"/>
                <a:gd name="T86" fmla="*/ 139 w 2515"/>
                <a:gd name="T87" fmla="*/ 1459 h 1970"/>
                <a:gd name="T88" fmla="*/ 102 w 2515"/>
                <a:gd name="T89" fmla="*/ 1495 h 1970"/>
                <a:gd name="T90" fmla="*/ 84 w 2515"/>
                <a:gd name="T91" fmla="*/ 1519 h 1970"/>
                <a:gd name="T92" fmla="*/ 96 w 2515"/>
                <a:gd name="T93" fmla="*/ 1537 h 1970"/>
                <a:gd name="T94" fmla="*/ 127 w 2515"/>
                <a:gd name="T95" fmla="*/ 1567 h 1970"/>
                <a:gd name="T96" fmla="*/ 145 w 2515"/>
                <a:gd name="T97" fmla="*/ 1633 h 1970"/>
                <a:gd name="T98" fmla="*/ 156 w 2515"/>
                <a:gd name="T99" fmla="*/ 1693 h 1970"/>
                <a:gd name="T100" fmla="*/ 162 w 2515"/>
                <a:gd name="T101" fmla="*/ 1723 h 1970"/>
                <a:gd name="T102" fmla="*/ 216 w 2515"/>
                <a:gd name="T103" fmla="*/ 1802 h 1970"/>
                <a:gd name="T104" fmla="*/ 228 w 2515"/>
                <a:gd name="T105" fmla="*/ 1850 h 1970"/>
                <a:gd name="T106" fmla="*/ 240 w 2515"/>
                <a:gd name="T107" fmla="*/ 1904 h 1970"/>
                <a:gd name="T108" fmla="*/ 246 w 2515"/>
                <a:gd name="T109" fmla="*/ 1922 h 1970"/>
                <a:gd name="T110" fmla="*/ 258 w 2515"/>
                <a:gd name="T111" fmla="*/ 1970 h 1970"/>
                <a:gd name="T112" fmla="*/ 462 w 2515"/>
                <a:gd name="T113" fmla="*/ 1922 h 1970"/>
                <a:gd name="T114" fmla="*/ 624 w 2515"/>
                <a:gd name="T115" fmla="*/ 1778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9220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>
                <a:gd name="T0" fmla="*/ 580 w 2123"/>
                <a:gd name="T1" fmla="*/ 1043 h 1696"/>
                <a:gd name="T2" fmla="*/ 544 w 2123"/>
                <a:gd name="T3" fmla="*/ 683 h 1696"/>
                <a:gd name="T4" fmla="*/ 670 w 2123"/>
                <a:gd name="T5" fmla="*/ 395 h 1696"/>
                <a:gd name="T6" fmla="*/ 927 w 2123"/>
                <a:gd name="T7" fmla="*/ 587 h 1696"/>
                <a:gd name="T8" fmla="*/ 1214 w 2123"/>
                <a:gd name="T9" fmla="*/ 869 h 1696"/>
                <a:gd name="T10" fmla="*/ 1483 w 2123"/>
                <a:gd name="T11" fmla="*/ 1109 h 1696"/>
                <a:gd name="T12" fmla="*/ 1800 w 2123"/>
                <a:gd name="T13" fmla="*/ 1360 h 1696"/>
                <a:gd name="T14" fmla="*/ 1883 w 2123"/>
                <a:gd name="T15" fmla="*/ 1414 h 1696"/>
                <a:gd name="T16" fmla="*/ 1836 w 2123"/>
                <a:gd name="T17" fmla="*/ 1354 h 1696"/>
                <a:gd name="T18" fmla="*/ 1411 w 2123"/>
                <a:gd name="T19" fmla="*/ 1001 h 1696"/>
                <a:gd name="T20" fmla="*/ 1088 w 2123"/>
                <a:gd name="T21" fmla="*/ 683 h 1696"/>
                <a:gd name="T22" fmla="*/ 723 w 2123"/>
                <a:gd name="T23" fmla="*/ 329 h 1696"/>
                <a:gd name="T24" fmla="*/ 999 w 2123"/>
                <a:gd name="T25" fmla="*/ 311 h 1696"/>
                <a:gd name="T26" fmla="*/ 1286 w 2123"/>
                <a:gd name="T27" fmla="*/ 317 h 1696"/>
                <a:gd name="T28" fmla="*/ 1614 w 2123"/>
                <a:gd name="T29" fmla="*/ 269 h 1696"/>
                <a:gd name="T30" fmla="*/ 2123 w 2123"/>
                <a:gd name="T31" fmla="*/ 197 h 1696"/>
                <a:gd name="T32" fmla="*/ 2075 w 2123"/>
                <a:gd name="T33" fmla="*/ 173 h 1696"/>
                <a:gd name="T34" fmla="*/ 1543 w 2123"/>
                <a:gd name="T35" fmla="*/ 257 h 1696"/>
                <a:gd name="T36" fmla="*/ 1208 w 2123"/>
                <a:gd name="T37" fmla="*/ 275 h 1696"/>
                <a:gd name="T38" fmla="*/ 759 w 2123"/>
                <a:gd name="T39" fmla="*/ 257 h 1696"/>
                <a:gd name="T40" fmla="*/ 819 w 2123"/>
                <a:gd name="T41" fmla="*/ 227 h 1696"/>
                <a:gd name="T42" fmla="*/ 1142 w 2123"/>
                <a:gd name="T43" fmla="*/ 0 h 1696"/>
                <a:gd name="T44" fmla="*/ 1088 w 2123"/>
                <a:gd name="T45" fmla="*/ 30 h 1696"/>
                <a:gd name="T46" fmla="*/ 1010 w 2123"/>
                <a:gd name="T47" fmla="*/ 84 h 1696"/>
                <a:gd name="T48" fmla="*/ 855 w 2123"/>
                <a:gd name="T49" fmla="*/ 191 h 1696"/>
                <a:gd name="T50" fmla="*/ 670 w 2123"/>
                <a:gd name="T51" fmla="*/ 281 h 1696"/>
                <a:gd name="T52" fmla="*/ 634 w 2123"/>
                <a:gd name="T53" fmla="*/ 359 h 1696"/>
                <a:gd name="T54" fmla="*/ 305 w 2123"/>
                <a:gd name="T55" fmla="*/ 587 h 1696"/>
                <a:gd name="T56" fmla="*/ 0 w 2123"/>
                <a:gd name="T57" fmla="*/ 725 h 1696"/>
                <a:gd name="T58" fmla="*/ 0 w 2123"/>
                <a:gd name="T59" fmla="*/ 731 h 1696"/>
                <a:gd name="T60" fmla="*/ 0 w 2123"/>
                <a:gd name="T61" fmla="*/ 767 h 1696"/>
                <a:gd name="T62" fmla="*/ 299 w 2123"/>
                <a:gd name="T63" fmla="*/ 635 h 1696"/>
                <a:gd name="T64" fmla="*/ 592 w 2123"/>
                <a:gd name="T65" fmla="*/ 431 h 1696"/>
                <a:gd name="T66" fmla="*/ 508 w 2123"/>
                <a:gd name="T67" fmla="*/ 671 h 1696"/>
                <a:gd name="T68" fmla="*/ 526 w 2123"/>
                <a:gd name="T69" fmla="*/ 995 h 1696"/>
                <a:gd name="T70" fmla="*/ 460 w 2123"/>
                <a:gd name="T71" fmla="*/ 1168 h 1696"/>
                <a:gd name="T72" fmla="*/ 329 w 2123"/>
                <a:gd name="T73" fmla="*/ 1480 h 1696"/>
                <a:gd name="T74" fmla="*/ 323 w 2123"/>
                <a:gd name="T75" fmla="*/ 1696 h 1696"/>
                <a:gd name="T76" fmla="*/ 329 w 2123"/>
                <a:gd name="T77" fmla="*/ 1696 h 1696"/>
                <a:gd name="T78" fmla="*/ 347 w 2123"/>
                <a:gd name="T79" fmla="*/ 1552 h 1696"/>
                <a:gd name="T80" fmla="*/ 580 w 2123"/>
                <a:gd name="T81" fmla="*/ 1043 h 1696"/>
                <a:gd name="T82" fmla="*/ 580 w 2123"/>
                <a:gd name="T83" fmla="*/ 1043 h 1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9221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>
                <a:gd name="T0" fmla="*/ 3338 w 3668"/>
                <a:gd name="T1" fmla="*/ 288 h 943"/>
                <a:gd name="T2" fmla="*/ 3194 w 3668"/>
                <a:gd name="T3" fmla="*/ 258 h 943"/>
                <a:gd name="T4" fmla="*/ 2816 w 3668"/>
                <a:gd name="T5" fmla="*/ 234 h 943"/>
                <a:gd name="T6" fmla="*/ 2330 w 3668"/>
                <a:gd name="T7" fmla="*/ 306 h 943"/>
                <a:gd name="T8" fmla="*/ 2372 w 3668"/>
                <a:gd name="T9" fmla="*/ 258 h 943"/>
                <a:gd name="T10" fmla="*/ 2624 w 3668"/>
                <a:gd name="T11" fmla="*/ 132 h 943"/>
                <a:gd name="T12" fmla="*/ 2707 w 3668"/>
                <a:gd name="T13" fmla="*/ 24 h 943"/>
                <a:gd name="T14" fmla="*/ 2642 w 3668"/>
                <a:gd name="T15" fmla="*/ 12 h 943"/>
                <a:gd name="T16" fmla="*/ 2515 w 3668"/>
                <a:gd name="T17" fmla="*/ 54 h 943"/>
                <a:gd name="T18" fmla="*/ 2324 w 3668"/>
                <a:gd name="T19" fmla="*/ 66 h 943"/>
                <a:gd name="T20" fmla="*/ 2101 w 3668"/>
                <a:gd name="T21" fmla="*/ 90 h 943"/>
                <a:gd name="T22" fmla="*/ 1855 w 3668"/>
                <a:gd name="T23" fmla="*/ 228 h 943"/>
                <a:gd name="T24" fmla="*/ 1591 w 3668"/>
                <a:gd name="T25" fmla="*/ 337 h 943"/>
                <a:gd name="T26" fmla="*/ 1459 w 3668"/>
                <a:gd name="T27" fmla="*/ 379 h 943"/>
                <a:gd name="T28" fmla="*/ 1417 w 3668"/>
                <a:gd name="T29" fmla="*/ 361 h 943"/>
                <a:gd name="T30" fmla="*/ 1363 w 3668"/>
                <a:gd name="T31" fmla="*/ 331 h 943"/>
                <a:gd name="T32" fmla="*/ 1344 w 3668"/>
                <a:gd name="T33" fmla="*/ 312 h 943"/>
                <a:gd name="T34" fmla="*/ 1290 w 3668"/>
                <a:gd name="T35" fmla="*/ 288 h 943"/>
                <a:gd name="T36" fmla="*/ 1230 w 3668"/>
                <a:gd name="T37" fmla="*/ 252 h 943"/>
                <a:gd name="T38" fmla="*/ 1119 w 3668"/>
                <a:gd name="T39" fmla="*/ 227 h 943"/>
                <a:gd name="T40" fmla="*/ 1320 w 3668"/>
                <a:gd name="T41" fmla="*/ 438 h 943"/>
                <a:gd name="T42" fmla="*/ 960 w 3668"/>
                <a:gd name="T43" fmla="*/ 558 h 943"/>
                <a:gd name="T44" fmla="*/ 474 w 3668"/>
                <a:gd name="T45" fmla="*/ 630 h 943"/>
                <a:gd name="T46" fmla="*/ 132 w 3668"/>
                <a:gd name="T47" fmla="*/ 781 h 943"/>
                <a:gd name="T48" fmla="*/ 234 w 3668"/>
                <a:gd name="T49" fmla="*/ 847 h 943"/>
                <a:gd name="T50" fmla="*/ 925 w 3668"/>
                <a:gd name="T51" fmla="*/ 739 h 943"/>
                <a:gd name="T52" fmla="*/ 637 w 3668"/>
                <a:gd name="T53" fmla="*/ 925 h 943"/>
                <a:gd name="T54" fmla="*/ 1405 w 3668"/>
                <a:gd name="T55" fmla="*/ 943 h 943"/>
                <a:gd name="T56" fmla="*/ 1447 w 3668"/>
                <a:gd name="T57" fmla="*/ 943 h 943"/>
                <a:gd name="T58" fmla="*/ 2888 w 3668"/>
                <a:gd name="T59" fmla="*/ 859 h 943"/>
                <a:gd name="T60" fmla="*/ 2582 w 3668"/>
                <a:gd name="T61" fmla="*/ 708 h 943"/>
                <a:gd name="T62" fmla="*/ 2299 w 3668"/>
                <a:gd name="T63" fmla="*/ 606 h 943"/>
                <a:gd name="T64" fmla="*/ 2606 w 3668"/>
                <a:gd name="T65" fmla="*/ 588 h 943"/>
                <a:gd name="T66" fmla="*/ 3001 w 3668"/>
                <a:gd name="T67" fmla="*/ 582 h 943"/>
                <a:gd name="T68" fmla="*/ 3452 w 3668"/>
                <a:gd name="T69" fmla="*/ 438 h 943"/>
                <a:gd name="T70" fmla="*/ 3668 w 3668"/>
                <a:gd name="T71" fmla="*/ 312 h 943"/>
                <a:gd name="T72" fmla="*/ 3482 w 3668"/>
                <a:gd name="T73" fmla="*/ 300 h 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9222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>
                <a:gd name="T0" fmla="*/ 323 w 969"/>
                <a:gd name="T1" fmla="*/ 1186 h 1192"/>
                <a:gd name="T2" fmla="*/ 490 w 969"/>
                <a:gd name="T3" fmla="*/ 1192 h 1192"/>
                <a:gd name="T4" fmla="*/ 580 w 969"/>
                <a:gd name="T5" fmla="*/ 1150 h 1192"/>
                <a:gd name="T6" fmla="*/ 813 w 969"/>
                <a:gd name="T7" fmla="*/ 1085 h 1192"/>
                <a:gd name="T8" fmla="*/ 933 w 969"/>
                <a:gd name="T9" fmla="*/ 1055 h 1192"/>
                <a:gd name="T10" fmla="*/ 759 w 969"/>
                <a:gd name="T11" fmla="*/ 989 h 1192"/>
                <a:gd name="T12" fmla="*/ 556 w 969"/>
                <a:gd name="T13" fmla="*/ 953 h 1192"/>
                <a:gd name="T14" fmla="*/ 197 w 969"/>
                <a:gd name="T15" fmla="*/ 971 h 1192"/>
                <a:gd name="T16" fmla="*/ 299 w 969"/>
                <a:gd name="T17" fmla="*/ 893 h 1192"/>
                <a:gd name="T18" fmla="*/ 496 w 969"/>
                <a:gd name="T19" fmla="*/ 803 h 1192"/>
                <a:gd name="T20" fmla="*/ 694 w 969"/>
                <a:gd name="T21" fmla="*/ 671 h 1192"/>
                <a:gd name="T22" fmla="*/ 700 w 969"/>
                <a:gd name="T23" fmla="*/ 671 h 1192"/>
                <a:gd name="T24" fmla="*/ 712 w 969"/>
                <a:gd name="T25" fmla="*/ 665 h 1192"/>
                <a:gd name="T26" fmla="*/ 753 w 969"/>
                <a:gd name="T27" fmla="*/ 647 h 1192"/>
                <a:gd name="T28" fmla="*/ 777 w 969"/>
                <a:gd name="T29" fmla="*/ 641 h 1192"/>
                <a:gd name="T30" fmla="*/ 789 w 969"/>
                <a:gd name="T31" fmla="*/ 629 h 1192"/>
                <a:gd name="T32" fmla="*/ 795 w 969"/>
                <a:gd name="T33" fmla="*/ 617 h 1192"/>
                <a:gd name="T34" fmla="*/ 789 w 969"/>
                <a:gd name="T35" fmla="*/ 611 h 1192"/>
                <a:gd name="T36" fmla="*/ 783 w 969"/>
                <a:gd name="T37" fmla="*/ 599 h 1192"/>
                <a:gd name="T38" fmla="*/ 783 w 969"/>
                <a:gd name="T39" fmla="*/ 575 h 1192"/>
                <a:gd name="T40" fmla="*/ 795 w 969"/>
                <a:gd name="T41" fmla="*/ 545 h 1192"/>
                <a:gd name="T42" fmla="*/ 807 w 969"/>
                <a:gd name="T43" fmla="*/ 515 h 1192"/>
                <a:gd name="T44" fmla="*/ 825 w 969"/>
                <a:gd name="T45" fmla="*/ 485 h 1192"/>
                <a:gd name="T46" fmla="*/ 837 w 969"/>
                <a:gd name="T47" fmla="*/ 455 h 1192"/>
                <a:gd name="T48" fmla="*/ 843 w 969"/>
                <a:gd name="T49" fmla="*/ 437 h 1192"/>
                <a:gd name="T50" fmla="*/ 849 w 969"/>
                <a:gd name="T51" fmla="*/ 431 h 1192"/>
                <a:gd name="T52" fmla="*/ 849 w 969"/>
                <a:gd name="T53" fmla="*/ 347 h 1192"/>
                <a:gd name="T54" fmla="*/ 849 w 969"/>
                <a:gd name="T55" fmla="*/ 341 h 1192"/>
                <a:gd name="T56" fmla="*/ 855 w 969"/>
                <a:gd name="T57" fmla="*/ 335 h 1192"/>
                <a:gd name="T58" fmla="*/ 873 w 969"/>
                <a:gd name="T59" fmla="*/ 305 h 1192"/>
                <a:gd name="T60" fmla="*/ 885 w 969"/>
                <a:gd name="T61" fmla="*/ 269 h 1192"/>
                <a:gd name="T62" fmla="*/ 897 w 969"/>
                <a:gd name="T63" fmla="*/ 239 h 1192"/>
                <a:gd name="T64" fmla="*/ 903 w 969"/>
                <a:gd name="T65" fmla="*/ 227 h 1192"/>
                <a:gd name="T66" fmla="*/ 909 w 969"/>
                <a:gd name="T67" fmla="*/ 215 h 1192"/>
                <a:gd name="T68" fmla="*/ 927 w 969"/>
                <a:gd name="T69" fmla="*/ 173 h 1192"/>
                <a:gd name="T70" fmla="*/ 945 w 969"/>
                <a:gd name="T71" fmla="*/ 137 h 1192"/>
                <a:gd name="T72" fmla="*/ 951 w 969"/>
                <a:gd name="T73" fmla="*/ 125 h 1192"/>
                <a:gd name="T74" fmla="*/ 951 w 969"/>
                <a:gd name="T75" fmla="*/ 119 h 1192"/>
                <a:gd name="T76" fmla="*/ 969 w 969"/>
                <a:gd name="T77" fmla="*/ 0 h 1192"/>
                <a:gd name="T78" fmla="*/ 945 w 969"/>
                <a:gd name="T79" fmla="*/ 47 h 1192"/>
                <a:gd name="T80" fmla="*/ 783 w 969"/>
                <a:gd name="T81" fmla="*/ 113 h 1192"/>
                <a:gd name="T82" fmla="*/ 706 w 969"/>
                <a:gd name="T83" fmla="*/ 161 h 1192"/>
                <a:gd name="T84" fmla="*/ 460 w 969"/>
                <a:gd name="T85" fmla="*/ 233 h 1192"/>
                <a:gd name="T86" fmla="*/ 281 w 969"/>
                <a:gd name="T87" fmla="*/ 287 h 1192"/>
                <a:gd name="T88" fmla="*/ 173 w 969"/>
                <a:gd name="T89" fmla="*/ 293 h 1192"/>
                <a:gd name="T90" fmla="*/ 12 w 969"/>
                <a:gd name="T91" fmla="*/ 485 h 1192"/>
                <a:gd name="T92" fmla="*/ 0 w 969"/>
                <a:gd name="T93" fmla="*/ 509 h 1192"/>
                <a:gd name="T94" fmla="*/ 0 w 969"/>
                <a:gd name="T95" fmla="*/ 1186 h 1192"/>
                <a:gd name="T96" fmla="*/ 96 w 969"/>
                <a:gd name="T97" fmla="*/ 1180 h 1192"/>
                <a:gd name="T98" fmla="*/ 323 w 969"/>
                <a:gd name="T99" fmla="*/ 1186 h 1192"/>
                <a:gd name="T100" fmla="*/ 323 w 969"/>
                <a:gd name="T101" fmla="*/ 1186 h 1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9223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>
                <a:gd name="T0" fmla="*/ 859 w 2570"/>
                <a:gd name="T1" fmla="*/ 612 h 2266"/>
                <a:gd name="T2" fmla="*/ 1087 w 2570"/>
                <a:gd name="T3" fmla="*/ 853 h 2266"/>
                <a:gd name="T4" fmla="*/ 961 w 2570"/>
                <a:gd name="T5" fmla="*/ 913 h 2266"/>
                <a:gd name="T6" fmla="*/ 786 w 2570"/>
                <a:gd name="T7" fmla="*/ 883 h 2266"/>
                <a:gd name="T8" fmla="*/ 450 w 2570"/>
                <a:gd name="T9" fmla="*/ 931 h 2266"/>
                <a:gd name="T10" fmla="*/ 150 w 2570"/>
                <a:gd name="T11" fmla="*/ 1075 h 2266"/>
                <a:gd name="T12" fmla="*/ 78 w 2570"/>
                <a:gd name="T13" fmla="*/ 1165 h 2266"/>
                <a:gd name="T14" fmla="*/ 361 w 2570"/>
                <a:gd name="T15" fmla="*/ 1256 h 2266"/>
                <a:gd name="T16" fmla="*/ 444 w 2570"/>
                <a:gd name="T17" fmla="*/ 1316 h 2266"/>
                <a:gd name="T18" fmla="*/ 697 w 2570"/>
                <a:gd name="T19" fmla="*/ 1400 h 2266"/>
                <a:gd name="T20" fmla="*/ 1026 w 2570"/>
                <a:gd name="T21" fmla="*/ 1346 h 2266"/>
                <a:gd name="T22" fmla="*/ 991 w 2570"/>
                <a:gd name="T23" fmla="*/ 1412 h 2266"/>
                <a:gd name="T24" fmla="*/ 804 w 2570"/>
                <a:gd name="T25" fmla="*/ 1574 h 2266"/>
                <a:gd name="T26" fmla="*/ 726 w 2570"/>
                <a:gd name="T27" fmla="*/ 1718 h 2266"/>
                <a:gd name="T28" fmla="*/ 768 w 2570"/>
                <a:gd name="T29" fmla="*/ 1742 h 2266"/>
                <a:gd name="T30" fmla="*/ 865 w 2570"/>
                <a:gd name="T31" fmla="*/ 1693 h 2266"/>
                <a:gd name="T32" fmla="*/ 991 w 2570"/>
                <a:gd name="T33" fmla="*/ 1699 h 2266"/>
                <a:gd name="T34" fmla="*/ 1135 w 2570"/>
                <a:gd name="T35" fmla="*/ 1627 h 2266"/>
                <a:gd name="T36" fmla="*/ 1183 w 2570"/>
                <a:gd name="T37" fmla="*/ 1669 h 2266"/>
                <a:gd name="T38" fmla="*/ 1399 w 2570"/>
                <a:gd name="T39" fmla="*/ 1436 h 2266"/>
                <a:gd name="T40" fmla="*/ 1615 w 2570"/>
                <a:gd name="T41" fmla="*/ 1334 h 2266"/>
                <a:gd name="T42" fmla="*/ 1645 w 2570"/>
                <a:gd name="T43" fmla="*/ 1370 h 2266"/>
                <a:gd name="T44" fmla="*/ 1681 w 2570"/>
                <a:gd name="T45" fmla="*/ 1430 h 2266"/>
                <a:gd name="T46" fmla="*/ 1699 w 2570"/>
                <a:gd name="T47" fmla="*/ 1466 h 2266"/>
                <a:gd name="T48" fmla="*/ 1747 w 2570"/>
                <a:gd name="T49" fmla="*/ 1550 h 2266"/>
                <a:gd name="T50" fmla="*/ 1772 w 2570"/>
                <a:gd name="T51" fmla="*/ 1586 h 2266"/>
                <a:gd name="T52" fmla="*/ 2124 w 2570"/>
                <a:gd name="T53" fmla="*/ 2248 h 2266"/>
                <a:gd name="T54" fmla="*/ 1693 w 2570"/>
                <a:gd name="T55" fmla="*/ 1322 h 2266"/>
                <a:gd name="T56" fmla="*/ 1861 w 2570"/>
                <a:gd name="T57" fmla="*/ 1165 h 2266"/>
                <a:gd name="T58" fmla="*/ 2173 w 2570"/>
                <a:gd name="T59" fmla="*/ 1099 h 2266"/>
                <a:gd name="T60" fmla="*/ 2390 w 2570"/>
                <a:gd name="T61" fmla="*/ 1009 h 2266"/>
                <a:gd name="T62" fmla="*/ 2570 w 2570"/>
                <a:gd name="T63" fmla="*/ 805 h 2266"/>
                <a:gd name="T64" fmla="*/ 2342 w 2570"/>
                <a:gd name="T65" fmla="*/ 781 h 2266"/>
                <a:gd name="T66" fmla="*/ 2114 w 2570"/>
                <a:gd name="T67" fmla="*/ 763 h 2266"/>
                <a:gd name="T68" fmla="*/ 2408 w 2570"/>
                <a:gd name="T69" fmla="*/ 433 h 2266"/>
                <a:gd name="T70" fmla="*/ 2426 w 2570"/>
                <a:gd name="T71" fmla="*/ 421 h 2266"/>
                <a:gd name="T72" fmla="*/ 2474 w 2570"/>
                <a:gd name="T73" fmla="*/ 379 h 2266"/>
                <a:gd name="T74" fmla="*/ 2492 w 2570"/>
                <a:gd name="T75" fmla="*/ 355 h 2266"/>
                <a:gd name="T76" fmla="*/ 2474 w 2570"/>
                <a:gd name="T77" fmla="*/ 337 h 2266"/>
                <a:gd name="T78" fmla="*/ 2474 w 2570"/>
                <a:gd name="T79" fmla="*/ 271 h 2266"/>
                <a:gd name="T80" fmla="*/ 2492 w 2570"/>
                <a:gd name="T81" fmla="*/ 192 h 2266"/>
                <a:gd name="T82" fmla="*/ 2504 w 2570"/>
                <a:gd name="T83" fmla="*/ 132 h 2266"/>
                <a:gd name="T84" fmla="*/ 2492 w 2570"/>
                <a:gd name="T85" fmla="*/ 36 h 2266"/>
                <a:gd name="T86" fmla="*/ 2492 w 2570"/>
                <a:gd name="T87" fmla="*/ 24 h 2266"/>
                <a:gd name="T88" fmla="*/ 2102 w 2570"/>
                <a:gd name="T89" fmla="*/ 0 h 2266"/>
                <a:gd name="T90" fmla="*/ 1909 w 2570"/>
                <a:gd name="T91" fmla="*/ 90 h 2266"/>
                <a:gd name="T92" fmla="*/ 1747 w 2570"/>
                <a:gd name="T93" fmla="*/ 535 h 2266"/>
                <a:gd name="T94" fmla="*/ 1711 w 2570"/>
                <a:gd name="T95" fmla="*/ 469 h 2266"/>
                <a:gd name="T96" fmla="*/ 1633 w 2570"/>
                <a:gd name="T97" fmla="*/ 144 h 2266"/>
                <a:gd name="T98" fmla="*/ 1579 w 2570"/>
                <a:gd name="T99" fmla="*/ 0 h 2266"/>
                <a:gd name="T100" fmla="*/ 738 w 2570"/>
                <a:gd name="T101" fmla="*/ 186 h 2266"/>
                <a:gd name="T102" fmla="*/ 756 w 2570"/>
                <a:gd name="T103" fmla="*/ 463 h 2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9224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>
                <a:gd name="T0" fmla="*/ 1034 w 2176"/>
                <a:gd name="T1" fmla="*/ 767 h 1505"/>
                <a:gd name="T2" fmla="*/ 1190 w 2176"/>
                <a:gd name="T3" fmla="*/ 1235 h 1505"/>
                <a:gd name="T4" fmla="*/ 956 w 2176"/>
                <a:gd name="T5" fmla="*/ 1193 h 1505"/>
                <a:gd name="T6" fmla="*/ 723 w 2176"/>
                <a:gd name="T7" fmla="*/ 1127 h 1505"/>
                <a:gd name="T8" fmla="*/ 442 w 2176"/>
                <a:gd name="T9" fmla="*/ 1109 h 1505"/>
                <a:gd name="T10" fmla="*/ 0 w 2176"/>
                <a:gd name="T11" fmla="*/ 1079 h 1505"/>
                <a:gd name="T12" fmla="*/ 30 w 2176"/>
                <a:gd name="T13" fmla="*/ 1115 h 1505"/>
                <a:gd name="T14" fmla="*/ 496 w 2176"/>
                <a:gd name="T15" fmla="*/ 1133 h 1505"/>
                <a:gd name="T16" fmla="*/ 777 w 2176"/>
                <a:gd name="T17" fmla="*/ 1187 h 1505"/>
                <a:gd name="T18" fmla="*/ 1130 w 2176"/>
                <a:gd name="T19" fmla="*/ 1301 h 1505"/>
                <a:gd name="T20" fmla="*/ 1070 w 2176"/>
                <a:gd name="T21" fmla="*/ 1319 h 1505"/>
                <a:gd name="T22" fmla="*/ 711 w 2176"/>
                <a:gd name="T23" fmla="*/ 1505 h 1505"/>
                <a:gd name="T24" fmla="*/ 765 w 2176"/>
                <a:gd name="T25" fmla="*/ 1481 h 1505"/>
                <a:gd name="T26" fmla="*/ 861 w 2176"/>
                <a:gd name="T27" fmla="*/ 1439 h 1505"/>
                <a:gd name="T28" fmla="*/ 1022 w 2176"/>
                <a:gd name="T29" fmla="*/ 1355 h 1505"/>
                <a:gd name="T30" fmla="*/ 1214 w 2176"/>
                <a:gd name="T31" fmla="*/ 1295 h 1505"/>
                <a:gd name="T32" fmla="*/ 1267 w 2176"/>
                <a:gd name="T33" fmla="*/ 1223 h 1505"/>
                <a:gd name="T34" fmla="*/ 1632 w 2176"/>
                <a:gd name="T35" fmla="*/ 1043 h 1505"/>
                <a:gd name="T36" fmla="*/ 1931 w 2176"/>
                <a:gd name="T37" fmla="*/ 953 h 1505"/>
                <a:gd name="T38" fmla="*/ 2176 w 2176"/>
                <a:gd name="T39" fmla="*/ 821 h 1505"/>
                <a:gd name="T40" fmla="*/ 1961 w 2176"/>
                <a:gd name="T41" fmla="*/ 911 h 1505"/>
                <a:gd name="T42" fmla="*/ 1656 w 2176"/>
                <a:gd name="T43" fmla="*/ 989 h 1505"/>
                <a:gd name="T44" fmla="*/ 1339 w 2176"/>
                <a:gd name="T45" fmla="*/ 1151 h 1505"/>
                <a:gd name="T46" fmla="*/ 1501 w 2176"/>
                <a:gd name="T47" fmla="*/ 905 h 1505"/>
                <a:gd name="T48" fmla="*/ 1620 w 2176"/>
                <a:gd name="T49" fmla="*/ 545 h 1505"/>
                <a:gd name="T50" fmla="*/ 1740 w 2176"/>
                <a:gd name="T51" fmla="*/ 372 h 1505"/>
                <a:gd name="T52" fmla="*/ 1979 w 2176"/>
                <a:gd name="T53" fmla="*/ 60 h 1505"/>
                <a:gd name="T54" fmla="*/ 2003 w 2176"/>
                <a:gd name="T55" fmla="*/ 0 h 1505"/>
                <a:gd name="T56" fmla="*/ 1973 w 2176"/>
                <a:gd name="T57" fmla="*/ 0 h 1505"/>
                <a:gd name="T58" fmla="*/ 1596 w 2176"/>
                <a:gd name="T59" fmla="*/ 480 h 1505"/>
                <a:gd name="T60" fmla="*/ 1477 w 2176"/>
                <a:gd name="T61" fmla="*/ 887 h 1505"/>
                <a:gd name="T62" fmla="*/ 1255 w 2176"/>
                <a:gd name="T63" fmla="*/ 1175 h 1505"/>
                <a:gd name="T64" fmla="*/ 1130 w 2176"/>
                <a:gd name="T65" fmla="*/ 905 h 1505"/>
                <a:gd name="T66" fmla="*/ 1010 w 2176"/>
                <a:gd name="T67" fmla="*/ 540 h 1505"/>
                <a:gd name="T68" fmla="*/ 885 w 2176"/>
                <a:gd name="T69" fmla="*/ 222 h 1505"/>
                <a:gd name="T70" fmla="*/ 789 w 2176"/>
                <a:gd name="T71" fmla="*/ 0 h 1505"/>
                <a:gd name="T72" fmla="*/ 753 w 2176"/>
                <a:gd name="T73" fmla="*/ 0 h 1505"/>
                <a:gd name="T74" fmla="*/ 903 w 2176"/>
                <a:gd name="T75" fmla="*/ 354 h 1505"/>
                <a:gd name="T76" fmla="*/ 1034 w 2176"/>
                <a:gd name="T77" fmla="*/ 767 h 1505"/>
                <a:gd name="T78" fmla="*/ 1034 w 2176"/>
                <a:gd name="T79" fmla="*/ 767 h 1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9225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>
                <a:gd name="T0" fmla="*/ 161 w 813"/>
                <a:gd name="T1" fmla="*/ 564 h 804"/>
                <a:gd name="T2" fmla="*/ 329 w 813"/>
                <a:gd name="T3" fmla="*/ 438 h 804"/>
                <a:gd name="T4" fmla="*/ 646 w 813"/>
                <a:gd name="T5" fmla="*/ 216 h 804"/>
                <a:gd name="T6" fmla="*/ 813 w 813"/>
                <a:gd name="T7" fmla="*/ 0 h 804"/>
                <a:gd name="T8" fmla="*/ 676 w 813"/>
                <a:gd name="T9" fmla="*/ 150 h 804"/>
                <a:gd name="T10" fmla="*/ 144 w 813"/>
                <a:gd name="T11" fmla="*/ 504 h 804"/>
                <a:gd name="T12" fmla="*/ 0 w 813"/>
                <a:gd name="T13" fmla="*/ 732 h 804"/>
                <a:gd name="T14" fmla="*/ 0 w 813"/>
                <a:gd name="T15" fmla="*/ 804 h 804"/>
                <a:gd name="T16" fmla="*/ 161 w 813"/>
                <a:gd name="T17" fmla="*/ 564 h 804"/>
                <a:gd name="T18" fmla="*/ 161 w 813"/>
                <a:gd name="T19" fmla="*/ 564 h 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9226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>
                <a:gd name="T0" fmla="*/ 460 w 759"/>
                <a:gd name="T1" fmla="*/ 66 h 107"/>
                <a:gd name="T2" fmla="*/ 759 w 759"/>
                <a:gd name="T3" fmla="*/ 0 h 107"/>
                <a:gd name="T4" fmla="*/ 496 w 759"/>
                <a:gd name="T5" fmla="*/ 36 h 107"/>
                <a:gd name="T6" fmla="*/ 138 w 759"/>
                <a:gd name="T7" fmla="*/ 48 h 107"/>
                <a:gd name="T8" fmla="*/ 0 w 759"/>
                <a:gd name="T9" fmla="*/ 78 h 107"/>
                <a:gd name="T10" fmla="*/ 0 w 759"/>
                <a:gd name="T11" fmla="*/ 107 h 107"/>
                <a:gd name="T12" fmla="*/ 96 w 759"/>
                <a:gd name="T13" fmla="*/ 89 h 107"/>
                <a:gd name="T14" fmla="*/ 460 w 759"/>
                <a:gd name="T15" fmla="*/ 66 h 107"/>
                <a:gd name="T16" fmla="*/ 460 w 759"/>
                <a:gd name="T17" fmla="*/ 66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9227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>
                <a:gd name="T0" fmla="*/ 1387 w 3169"/>
                <a:gd name="T1" fmla="*/ 239 h 743"/>
                <a:gd name="T2" fmla="*/ 1734 w 3169"/>
                <a:gd name="T3" fmla="*/ 233 h 743"/>
                <a:gd name="T4" fmla="*/ 2087 w 3169"/>
                <a:gd name="T5" fmla="*/ 251 h 743"/>
                <a:gd name="T6" fmla="*/ 2505 w 3169"/>
                <a:gd name="T7" fmla="*/ 233 h 743"/>
                <a:gd name="T8" fmla="*/ 3169 w 3169"/>
                <a:gd name="T9" fmla="*/ 204 h 743"/>
                <a:gd name="T10" fmla="*/ 3115 w 3169"/>
                <a:gd name="T11" fmla="*/ 186 h 743"/>
                <a:gd name="T12" fmla="*/ 2422 w 3169"/>
                <a:gd name="T13" fmla="*/ 221 h 743"/>
                <a:gd name="T14" fmla="*/ 2003 w 3169"/>
                <a:gd name="T15" fmla="*/ 221 h 743"/>
                <a:gd name="T16" fmla="*/ 1459 w 3169"/>
                <a:gd name="T17" fmla="*/ 186 h 743"/>
                <a:gd name="T18" fmla="*/ 1543 w 3169"/>
                <a:gd name="T19" fmla="*/ 168 h 743"/>
                <a:gd name="T20" fmla="*/ 2039 w 3169"/>
                <a:gd name="T21" fmla="*/ 0 h 743"/>
                <a:gd name="T22" fmla="*/ 1961 w 3169"/>
                <a:gd name="T23" fmla="*/ 24 h 743"/>
                <a:gd name="T24" fmla="*/ 1836 w 3169"/>
                <a:gd name="T25" fmla="*/ 66 h 743"/>
                <a:gd name="T26" fmla="*/ 1602 w 3169"/>
                <a:gd name="T27" fmla="*/ 138 h 743"/>
                <a:gd name="T28" fmla="*/ 1339 w 3169"/>
                <a:gd name="T29" fmla="*/ 198 h 743"/>
                <a:gd name="T30" fmla="*/ 1268 w 3169"/>
                <a:gd name="T31" fmla="*/ 251 h 743"/>
                <a:gd name="T32" fmla="*/ 765 w 3169"/>
                <a:gd name="T33" fmla="*/ 413 h 743"/>
                <a:gd name="T34" fmla="*/ 335 w 3169"/>
                <a:gd name="T35" fmla="*/ 503 h 743"/>
                <a:gd name="T36" fmla="*/ 0 w 3169"/>
                <a:gd name="T37" fmla="*/ 617 h 743"/>
                <a:gd name="T38" fmla="*/ 299 w 3169"/>
                <a:gd name="T39" fmla="*/ 539 h 743"/>
                <a:gd name="T40" fmla="*/ 735 w 3169"/>
                <a:gd name="T41" fmla="*/ 449 h 743"/>
                <a:gd name="T42" fmla="*/ 1178 w 3169"/>
                <a:gd name="T43" fmla="*/ 311 h 743"/>
                <a:gd name="T44" fmla="*/ 981 w 3169"/>
                <a:gd name="T45" fmla="*/ 491 h 743"/>
                <a:gd name="T46" fmla="*/ 867 w 3169"/>
                <a:gd name="T47" fmla="*/ 743 h 743"/>
                <a:gd name="T48" fmla="*/ 861 w 3169"/>
                <a:gd name="T49" fmla="*/ 743 h 743"/>
                <a:gd name="T50" fmla="*/ 933 w 3169"/>
                <a:gd name="T51" fmla="*/ 743 h 743"/>
                <a:gd name="T52" fmla="*/ 1022 w 3169"/>
                <a:gd name="T53" fmla="*/ 497 h 743"/>
                <a:gd name="T54" fmla="*/ 1297 w 3169"/>
                <a:gd name="T55" fmla="*/ 281 h 743"/>
                <a:gd name="T56" fmla="*/ 1531 w 3169"/>
                <a:gd name="T57" fmla="*/ 449 h 743"/>
                <a:gd name="T58" fmla="*/ 1770 w 3169"/>
                <a:gd name="T59" fmla="*/ 677 h 743"/>
                <a:gd name="T60" fmla="*/ 1854 w 3169"/>
                <a:gd name="T61" fmla="*/ 743 h 743"/>
                <a:gd name="T62" fmla="*/ 1919 w 3169"/>
                <a:gd name="T63" fmla="*/ 743 h 743"/>
                <a:gd name="T64" fmla="*/ 1692 w 3169"/>
                <a:gd name="T65" fmla="*/ 527 h 743"/>
                <a:gd name="T66" fmla="*/ 1387 w 3169"/>
                <a:gd name="T67" fmla="*/ 239 h 743"/>
                <a:gd name="T68" fmla="*/ 1387 w 3169"/>
                <a:gd name="T69" fmla="*/ 239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9228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9229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9230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9231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9232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9233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>
                <a:gd name="T0" fmla="*/ 871 w 3188"/>
                <a:gd name="T1" fmla="*/ 1423 h 2024"/>
                <a:gd name="T2" fmla="*/ 907 w 3188"/>
                <a:gd name="T3" fmla="*/ 1393 h 2024"/>
                <a:gd name="T4" fmla="*/ 991 w 3188"/>
                <a:gd name="T5" fmla="*/ 1320 h 2024"/>
                <a:gd name="T6" fmla="*/ 1033 w 3188"/>
                <a:gd name="T7" fmla="*/ 1297 h 2024"/>
                <a:gd name="T8" fmla="*/ 1086 w 3188"/>
                <a:gd name="T9" fmla="*/ 1249 h 2024"/>
                <a:gd name="T10" fmla="*/ 1123 w 3188"/>
                <a:gd name="T11" fmla="*/ 1219 h 2024"/>
                <a:gd name="T12" fmla="*/ 1057 w 3188"/>
                <a:gd name="T13" fmla="*/ 1153 h 2024"/>
                <a:gd name="T14" fmla="*/ 877 w 3188"/>
                <a:gd name="T15" fmla="*/ 1021 h 2024"/>
                <a:gd name="T16" fmla="*/ 655 w 3188"/>
                <a:gd name="T17" fmla="*/ 907 h 2024"/>
                <a:gd name="T18" fmla="*/ 655 w 3188"/>
                <a:gd name="T19" fmla="*/ 846 h 2024"/>
                <a:gd name="T20" fmla="*/ 643 w 3188"/>
                <a:gd name="T21" fmla="*/ 708 h 2024"/>
                <a:gd name="T22" fmla="*/ 552 w 3188"/>
                <a:gd name="T23" fmla="*/ 642 h 2024"/>
                <a:gd name="T24" fmla="*/ 510 w 3188"/>
                <a:gd name="T25" fmla="*/ 570 h 2024"/>
                <a:gd name="T26" fmla="*/ 637 w 3188"/>
                <a:gd name="T27" fmla="*/ 564 h 2024"/>
                <a:gd name="T28" fmla="*/ 763 w 3188"/>
                <a:gd name="T29" fmla="*/ 570 h 2024"/>
                <a:gd name="T30" fmla="*/ 1091 w 3188"/>
                <a:gd name="T31" fmla="*/ 850 h 2024"/>
                <a:gd name="T32" fmla="*/ 1009 w 3188"/>
                <a:gd name="T33" fmla="*/ 566 h 2024"/>
                <a:gd name="T34" fmla="*/ 1054 w 3188"/>
                <a:gd name="T35" fmla="*/ 265 h 2024"/>
                <a:gd name="T36" fmla="*/ 1249 w 3188"/>
                <a:gd name="T37" fmla="*/ 0 h 2024"/>
                <a:gd name="T38" fmla="*/ 1466 w 3188"/>
                <a:gd name="T39" fmla="*/ 292 h 2024"/>
                <a:gd name="T40" fmla="*/ 1475 w 3188"/>
                <a:gd name="T41" fmla="*/ 548 h 2024"/>
                <a:gd name="T42" fmla="*/ 1567 w 3188"/>
                <a:gd name="T43" fmla="*/ 630 h 2024"/>
                <a:gd name="T44" fmla="*/ 1795 w 3188"/>
                <a:gd name="T45" fmla="*/ 365 h 2024"/>
                <a:gd name="T46" fmla="*/ 2245 w 3188"/>
                <a:gd name="T47" fmla="*/ 150 h 2024"/>
                <a:gd name="T48" fmla="*/ 2618 w 3188"/>
                <a:gd name="T49" fmla="*/ 180 h 2024"/>
                <a:gd name="T50" fmla="*/ 3050 w 3188"/>
                <a:gd name="T51" fmla="*/ 150 h 2024"/>
                <a:gd name="T52" fmla="*/ 3140 w 3188"/>
                <a:gd name="T53" fmla="*/ 210 h 2024"/>
                <a:gd name="T54" fmla="*/ 2990 w 3188"/>
                <a:gd name="T55" fmla="*/ 210 h 2024"/>
                <a:gd name="T56" fmla="*/ 2834 w 3188"/>
                <a:gd name="T57" fmla="*/ 377 h 2024"/>
                <a:gd name="T58" fmla="*/ 2702 w 3188"/>
                <a:gd name="T59" fmla="*/ 648 h 2024"/>
                <a:gd name="T60" fmla="*/ 2582 w 3188"/>
                <a:gd name="T61" fmla="*/ 828 h 2024"/>
                <a:gd name="T62" fmla="*/ 2234 w 3188"/>
                <a:gd name="T63" fmla="*/ 1009 h 2024"/>
                <a:gd name="T64" fmla="*/ 1963 w 3188"/>
                <a:gd name="T65" fmla="*/ 1075 h 2024"/>
                <a:gd name="T66" fmla="*/ 2257 w 3188"/>
                <a:gd name="T67" fmla="*/ 1111 h 2024"/>
                <a:gd name="T68" fmla="*/ 2600 w 3188"/>
                <a:gd name="T69" fmla="*/ 1207 h 2024"/>
                <a:gd name="T70" fmla="*/ 2894 w 3188"/>
                <a:gd name="T71" fmla="*/ 1441 h 2024"/>
                <a:gd name="T72" fmla="*/ 3122 w 3188"/>
                <a:gd name="T73" fmla="*/ 1555 h 2024"/>
                <a:gd name="T74" fmla="*/ 3032 w 3188"/>
                <a:gd name="T75" fmla="*/ 1585 h 2024"/>
                <a:gd name="T76" fmla="*/ 3008 w 3188"/>
                <a:gd name="T77" fmla="*/ 1591 h 2024"/>
                <a:gd name="T78" fmla="*/ 2960 w 3188"/>
                <a:gd name="T79" fmla="*/ 1597 h 2024"/>
                <a:gd name="T80" fmla="*/ 2882 w 3188"/>
                <a:gd name="T81" fmla="*/ 1609 h 2024"/>
                <a:gd name="T82" fmla="*/ 2846 w 3188"/>
                <a:gd name="T83" fmla="*/ 1609 h 2024"/>
                <a:gd name="T84" fmla="*/ 2774 w 3188"/>
                <a:gd name="T85" fmla="*/ 1615 h 2024"/>
                <a:gd name="T86" fmla="*/ 2726 w 3188"/>
                <a:gd name="T87" fmla="*/ 1621 h 2024"/>
                <a:gd name="T88" fmla="*/ 2708 w 3188"/>
                <a:gd name="T89" fmla="*/ 1621 h 2024"/>
                <a:gd name="T90" fmla="*/ 2594 w 3188"/>
                <a:gd name="T91" fmla="*/ 1657 h 2024"/>
                <a:gd name="T92" fmla="*/ 2533 w 3188"/>
                <a:gd name="T93" fmla="*/ 1663 h 2024"/>
                <a:gd name="T94" fmla="*/ 2444 w 3188"/>
                <a:gd name="T95" fmla="*/ 1675 h 2024"/>
                <a:gd name="T96" fmla="*/ 2378 w 3188"/>
                <a:gd name="T97" fmla="*/ 1687 h 2024"/>
                <a:gd name="T98" fmla="*/ 2360 w 3188"/>
                <a:gd name="T99" fmla="*/ 1705 h 2024"/>
                <a:gd name="T100" fmla="*/ 2305 w 3188"/>
                <a:gd name="T101" fmla="*/ 1687 h 2024"/>
                <a:gd name="T102" fmla="*/ 2263 w 3188"/>
                <a:gd name="T103" fmla="*/ 1663 h 2024"/>
                <a:gd name="T104" fmla="*/ 2017 w 3188"/>
                <a:gd name="T105" fmla="*/ 1585 h 2024"/>
                <a:gd name="T106" fmla="*/ 1711 w 3188"/>
                <a:gd name="T107" fmla="*/ 1453 h 2024"/>
                <a:gd name="T108" fmla="*/ 1880 w 3188"/>
                <a:gd name="T109" fmla="*/ 1844 h 2024"/>
                <a:gd name="T110" fmla="*/ 1771 w 3188"/>
                <a:gd name="T111" fmla="*/ 1922 h 2024"/>
                <a:gd name="T112" fmla="*/ 1531 w 3188"/>
                <a:gd name="T113" fmla="*/ 1753 h 2024"/>
                <a:gd name="T114" fmla="*/ 1411 w 3188"/>
                <a:gd name="T115" fmla="*/ 1477 h 2024"/>
                <a:gd name="T116" fmla="*/ 1219 w 3188"/>
                <a:gd name="T117" fmla="*/ 1291 h 2024"/>
                <a:gd name="T118" fmla="*/ 127 w 3188"/>
                <a:gd name="T119" fmla="*/ 2006 h 2024"/>
                <a:gd name="T120" fmla="*/ 865 w 3188"/>
                <a:gd name="T121" fmla="*/ 1429 h 2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9234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>
                <a:gd name="T0" fmla="*/ 318 w 2144"/>
                <a:gd name="T1" fmla="*/ 1078 h 1787"/>
                <a:gd name="T2" fmla="*/ 217 w 2144"/>
                <a:gd name="T3" fmla="*/ 928 h 1787"/>
                <a:gd name="T4" fmla="*/ 102 w 2144"/>
                <a:gd name="T5" fmla="*/ 808 h 1787"/>
                <a:gd name="T6" fmla="*/ 36 w 2144"/>
                <a:gd name="T7" fmla="*/ 742 h 1787"/>
                <a:gd name="T8" fmla="*/ 0 w 2144"/>
                <a:gd name="T9" fmla="*/ 700 h 1787"/>
                <a:gd name="T10" fmla="*/ 270 w 2144"/>
                <a:gd name="T11" fmla="*/ 958 h 1787"/>
                <a:gd name="T12" fmla="*/ 294 w 2144"/>
                <a:gd name="T13" fmla="*/ 1006 h 1787"/>
                <a:gd name="T14" fmla="*/ 367 w 2144"/>
                <a:gd name="T15" fmla="*/ 670 h 1787"/>
                <a:gd name="T16" fmla="*/ 379 w 2144"/>
                <a:gd name="T17" fmla="*/ 411 h 1787"/>
                <a:gd name="T18" fmla="*/ 347 w 2144"/>
                <a:gd name="T19" fmla="*/ 118 h 1787"/>
                <a:gd name="T20" fmla="*/ 393 w 2144"/>
                <a:gd name="T21" fmla="*/ 0 h 1787"/>
                <a:gd name="T22" fmla="*/ 397 w 2144"/>
                <a:gd name="T23" fmla="*/ 357 h 1787"/>
                <a:gd name="T24" fmla="*/ 421 w 2144"/>
                <a:gd name="T25" fmla="*/ 609 h 1787"/>
                <a:gd name="T26" fmla="*/ 385 w 2144"/>
                <a:gd name="T27" fmla="*/ 826 h 1787"/>
                <a:gd name="T28" fmla="*/ 385 w 2144"/>
                <a:gd name="T29" fmla="*/ 1036 h 1787"/>
                <a:gd name="T30" fmla="*/ 877 w 2144"/>
                <a:gd name="T31" fmla="*/ 784 h 1787"/>
                <a:gd name="T32" fmla="*/ 1309 w 2144"/>
                <a:gd name="T33" fmla="*/ 555 h 1787"/>
                <a:gd name="T34" fmla="*/ 1802 w 2144"/>
                <a:gd name="T35" fmla="*/ 249 h 1787"/>
                <a:gd name="T36" fmla="*/ 2096 w 2144"/>
                <a:gd name="T37" fmla="*/ 69 h 1787"/>
                <a:gd name="T38" fmla="*/ 1814 w 2144"/>
                <a:gd name="T39" fmla="*/ 279 h 1787"/>
                <a:gd name="T40" fmla="*/ 1453 w 2144"/>
                <a:gd name="T41" fmla="*/ 501 h 1787"/>
                <a:gd name="T42" fmla="*/ 1123 w 2144"/>
                <a:gd name="T43" fmla="*/ 700 h 1787"/>
                <a:gd name="T44" fmla="*/ 739 w 2144"/>
                <a:gd name="T45" fmla="*/ 898 h 1787"/>
                <a:gd name="T46" fmla="*/ 463 w 2144"/>
                <a:gd name="T47" fmla="*/ 1084 h 1787"/>
                <a:gd name="T48" fmla="*/ 817 w 2144"/>
                <a:gd name="T49" fmla="*/ 1193 h 1787"/>
                <a:gd name="T50" fmla="*/ 1285 w 2144"/>
                <a:gd name="T51" fmla="*/ 1187 h 1787"/>
                <a:gd name="T52" fmla="*/ 1916 w 2144"/>
                <a:gd name="T53" fmla="*/ 1396 h 1787"/>
                <a:gd name="T54" fmla="*/ 2144 w 2144"/>
                <a:gd name="T55" fmla="*/ 1420 h 1787"/>
                <a:gd name="T56" fmla="*/ 1814 w 2144"/>
                <a:gd name="T57" fmla="*/ 1408 h 1787"/>
                <a:gd name="T58" fmla="*/ 1435 w 2144"/>
                <a:gd name="T59" fmla="*/ 1288 h 1787"/>
                <a:gd name="T60" fmla="*/ 1219 w 2144"/>
                <a:gd name="T61" fmla="*/ 1229 h 1787"/>
                <a:gd name="T62" fmla="*/ 799 w 2144"/>
                <a:gd name="T63" fmla="*/ 1223 h 1787"/>
                <a:gd name="T64" fmla="*/ 505 w 2144"/>
                <a:gd name="T65" fmla="*/ 1145 h 1787"/>
                <a:gd name="T66" fmla="*/ 733 w 2144"/>
                <a:gd name="T67" fmla="*/ 1378 h 1787"/>
                <a:gd name="T68" fmla="*/ 877 w 2144"/>
                <a:gd name="T69" fmla="*/ 1619 h 1787"/>
                <a:gd name="T70" fmla="*/ 1009 w 2144"/>
                <a:gd name="T71" fmla="*/ 1787 h 1787"/>
                <a:gd name="T72" fmla="*/ 817 w 2144"/>
                <a:gd name="T73" fmla="*/ 1607 h 1787"/>
                <a:gd name="T74" fmla="*/ 673 w 2144"/>
                <a:gd name="T75" fmla="*/ 1372 h 1787"/>
                <a:gd name="T76" fmla="*/ 415 w 2144"/>
                <a:gd name="T77" fmla="*/ 1109 h 1787"/>
                <a:gd name="T78" fmla="*/ 318 w 2144"/>
                <a:gd name="T79" fmla="*/ 1078 h 1787"/>
                <a:gd name="T80" fmla="*/ 318 w 2144"/>
                <a:gd name="T81" fmla="*/ 1078 h 17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9235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>
                <a:gd name="T0" fmla="*/ 1814 w 2828"/>
                <a:gd name="T1" fmla="*/ 606 h 2366"/>
                <a:gd name="T2" fmla="*/ 1615 w 2828"/>
                <a:gd name="T3" fmla="*/ 252 h 2366"/>
                <a:gd name="T4" fmla="*/ 1345 w 2828"/>
                <a:gd name="T5" fmla="*/ 132 h 2366"/>
                <a:gd name="T6" fmla="*/ 1381 w 2828"/>
                <a:gd name="T7" fmla="*/ 492 h 2366"/>
                <a:gd name="T8" fmla="*/ 955 w 2828"/>
                <a:gd name="T9" fmla="*/ 221 h 2366"/>
                <a:gd name="T10" fmla="*/ 877 w 2828"/>
                <a:gd name="T11" fmla="*/ 161 h 2366"/>
                <a:gd name="T12" fmla="*/ 841 w 2828"/>
                <a:gd name="T13" fmla="*/ 167 h 2366"/>
                <a:gd name="T14" fmla="*/ 720 w 2828"/>
                <a:gd name="T15" fmla="*/ 161 h 2366"/>
                <a:gd name="T16" fmla="*/ 613 w 2828"/>
                <a:gd name="T17" fmla="*/ 144 h 2366"/>
                <a:gd name="T18" fmla="*/ 492 w 2828"/>
                <a:gd name="T19" fmla="*/ 161 h 2366"/>
                <a:gd name="T20" fmla="*/ 432 w 2828"/>
                <a:gd name="T21" fmla="*/ 150 h 2366"/>
                <a:gd name="T22" fmla="*/ 342 w 2828"/>
                <a:gd name="T23" fmla="*/ 138 h 2366"/>
                <a:gd name="T24" fmla="*/ 246 w 2828"/>
                <a:gd name="T25" fmla="*/ 126 h 2366"/>
                <a:gd name="T26" fmla="*/ 174 w 2828"/>
                <a:gd name="T27" fmla="*/ 114 h 2366"/>
                <a:gd name="T28" fmla="*/ 216 w 2828"/>
                <a:gd name="T29" fmla="*/ 240 h 2366"/>
                <a:gd name="T30" fmla="*/ 607 w 2828"/>
                <a:gd name="T31" fmla="*/ 588 h 2366"/>
                <a:gd name="T32" fmla="*/ 1177 w 2828"/>
                <a:gd name="T33" fmla="*/ 817 h 2366"/>
                <a:gd name="T34" fmla="*/ 972 w 2828"/>
                <a:gd name="T35" fmla="*/ 871 h 2366"/>
                <a:gd name="T36" fmla="*/ 492 w 2828"/>
                <a:gd name="T37" fmla="*/ 1111 h 2366"/>
                <a:gd name="T38" fmla="*/ 276 w 2828"/>
                <a:gd name="T39" fmla="*/ 1441 h 2366"/>
                <a:gd name="T40" fmla="*/ 42 w 2828"/>
                <a:gd name="T41" fmla="*/ 1441 h 2366"/>
                <a:gd name="T42" fmla="*/ 367 w 2828"/>
                <a:gd name="T43" fmla="*/ 1585 h 2366"/>
                <a:gd name="T44" fmla="*/ 949 w 2828"/>
                <a:gd name="T45" fmla="*/ 1712 h 2366"/>
                <a:gd name="T46" fmla="*/ 1519 w 2828"/>
                <a:gd name="T47" fmla="*/ 1537 h 2366"/>
                <a:gd name="T48" fmla="*/ 1735 w 2828"/>
                <a:gd name="T49" fmla="*/ 1513 h 2366"/>
                <a:gd name="T50" fmla="*/ 1723 w 2828"/>
                <a:gd name="T51" fmla="*/ 1802 h 2366"/>
                <a:gd name="T52" fmla="*/ 2042 w 2828"/>
                <a:gd name="T53" fmla="*/ 2229 h 2366"/>
                <a:gd name="T54" fmla="*/ 2191 w 2828"/>
                <a:gd name="T55" fmla="*/ 2133 h 2366"/>
                <a:gd name="T56" fmla="*/ 2270 w 2828"/>
                <a:gd name="T57" fmla="*/ 1970 h 2366"/>
                <a:gd name="T58" fmla="*/ 2233 w 2828"/>
                <a:gd name="T59" fmla="*/ 1573 h 2366"/>
                <a:gd name="T60" fmla="*/ 2294 w 2828"/>
                <a:gd name="T61" fmla="*/ 1483 h 2366"/>
                <a:gd name="T62" fmla="*/ 2588 w 2828"/>
                <a:gd name="T63" fmla="*/ 1688 h 2366"/>
                <a:gd name="T64" fmla="*/ 2695 w 2828"/>
                <a:gd name="T65" fmla="*/ 1682 h 2366"/>
                <a:gd name="T66" fmla="*/ 2588 w 2828"/>
                <a:gd name="T67" fmla="*/ 1543 h 2366"/>
                <a:gd name="T68" fmla="*/ 2510 w 2828"/>
                <a:gd name="T69" fmla="*/ 1357 h 2366"/>
                <a:gd name="T70" fmla="*/ 2354 w 2828"/>
                <a:gd name="T71" fmla="*/ 1184 h 2366"/>
                <a:gd name="T72" fmla="*/ 2102 w 2828"/>
                <a:gd name="T73" fmla="*/ 931 h 2366"/>
                <a:gd name="T74" fmla="*/ 2137 w 2828"/>
                <a:gd name="T75" fmla="*/ 907 h 2366"/>
                <a:gd name="T76" fmla="*/ 2215 w 2828"/>
                <a:gd name="T77" fmla="*/ 871 h 2366"/>
                <a:gd name="T78" fmla="*/ 2324 w 2828"/>
                <a:gd name="T79" fmla="*/ 817 h 2366"/>
                <a:gd name="T80" fmla="*/ 2372 w 2828"/>
                <a:gd name="T81" fmla="*/ 787 h 2366"/>
                <a:gd name="T82" fmla="*/ 2078 w 2828"/>
                <a:gd name="T83" fmla="*/ 865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9236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>
                <a:gd name="T0" fmla="*/ 1842 w 2153"/>
                <a:gd name="T1" fmla="*/ 851 h 1930"/>
                <a:gd name="T2" fmla="*/ 1937 w 2153"/>
                <a:gd name="T3" fmla="*/ 1019 h 1930"/>
                <a:gd name="T4" fmla="*/ 2051 w 2153"/>
                <a:gd name="T5" fmla="*/ 1168 h 1930"/>
                <a:gd name="T6" fmla="*/ 2117 w 2153"/>
                <a:gd name="T7" fmla="*/ 1246 h 1930"/>
                <a:gd name="T8" fmla="*/ 2153 w 2153"/>
                <a:gd name="T9" fmla="*/ 1294 h 1930"/>
                <a:gd name="T10" fmla="*/ 1889 w 2153"/>
                <a:gd name="T11" fmla="*/ 977 h 1930"/>
                <a:gd name="T12" fmla="*/ 1860 w 2153"/>
                <a:gd name="T13" fmla="*/ 929 h 1930"/>
                <a:gd name="T14" fmla="*/ 1782 w 2153"/>
                <a:gd name="T15" fmla="*/ 1240 h 1930"/>
                <a:gd name="T16" fmla="*/ 1770 w 2153"/>
                <a:gd name="T17" fmla="*/ 1486 h 1930"/>
                <a:gd name="T18" fmla="*/ 1818 w 2153"/>
                <a:gd name="T19" fmla="*/ 1906 h 1930"/>
                <a:gd name="T20" fmla="*/ 1788 w 2153"/>
                <a:gd name="T21" fmla="*/ 1930 h 1930"/>
                <a:gd name="T22" fmla="*/ 1746 w 2153"/>
                <a:gd name="T23" fmla="*/ 1534 h 1930"/>
                <a:gd name="T24" fmla="*/ 1728 w 2153"/>
                <a:gd name="T25" fmla="*/ 1288 h 1930"/>
                <a:gd name="T26" fmla="*/ 1764 w 2153"/>
                <a:gd name="T27" fmla="*/ 1085 h 1930"/>
                <a:gd name="T28" fmla="*/ 1770 w 2153"/>
                <a:gd name="T29" fmla="*/ 875 h 1930"/>
                <a:gd name="T30" fmla="*/ 1268 w 2153"/>
                <a:gd name="T31" fmla="*/ 1007 h 1930"/>
                <a:gd name="T32" fmla="*/ 825 w 2153"/>
                <a:gd name="T33" fmla="*/ 1132 h 1930"/>
                <a:gd name="T34" fmla="*/ 323 w 2153"/>
                <a:gd name="T35" fmla="*/ 1312 h 1930"/>
                <a:gd name="T36" fmla="*/ 18 w 2153"/>
                <a:gd name="T37" fmla="*/ 1420 h 1930"/>
                <a:gd name="T38" fmla="*/ 311 w 2153"/>
                <a:gd name="T39" fmla="*/ 1282 h 1930"/>
                <a:gd name="T40" fmla="*/ 682 w 2153"/>
                <a:gd name="T41" fmla="*/ 1144 h 1930"/>
                <a:gd name="T42" fmla="*/ 1022 w 2153"/>
                <a:gd name="T43" fmla="*/ 1037 h 1930"/>
                <a:gd name="T44" fmla="*/ 1411 w 2153"/>
                <a:gd name="T45" fmla="*/ 929 h 1930"/>
                <a:gd name="T46" fmla="*/ 1692 w 2153"/>
                <a:gd name="T47" fmla="*/ 815 h 1930"/>
                <a:gd name="T48" fmla="*/ 1333 w 2153"/>
                <a:gd name="T49" fmla="*/ 623 h 1930"/>
                <a:gd name="T50" fmla="*/ 861 w 2153"/>
                <a:gd name="T51" fmla="*/ 515 h 1930"/>
                <a:gd name="T52" fmla="*/ 227 w 2153"/>
                <a:gd name="T53" fmla="*/ 161 h 1930"/>
                <a:gd name="T54" fmla="*/ 0 w 2153"/>
                <a:gd name="T55" fmla="*/ 83 h 1930"/>
                <a:gd name="T56" fmla="*/ 329 w 2153"/>
                <a:gd name="T57" fmla="*/ 179 h 1930"/>
                <a:gd name="T58" fmla="*/ 712 w 2153"/>
                <a:gd name="T59" fmla="*/ 383 h 1930"/>
                <a:gd name="T60" fmla="*/ 933 w 2153"/>
                <a:gd name="T61" fmla="*/ 491 h 1930"/>
                <a:gd name="T62" fmla="*/ 1351 w 2153"/>
                <a:gd name="T63" fmla="*/ 593 h 1930"/>
                <a:gd name="T64" fmla="*/ 1650 w 2153"/>
                <a:gd name="T65" fmla="*/ 743 h 1930"/>
                <a:gd name="T66" fmla="*/ 1423 w 2153"/>
                <a:gd name="T67" fmla="*/ 461 h 1930"/>
                <a:gd name="T68" fmla="*/ 1286 w 2153"/>
                <a:gd name="T69" fmla="*/ 191 h 1930"/>
                <a:gd name="T70" fmla="*/ 1154 w 2153"/>
                <a:gd name="T71" fmla="*/ 0 h 1930"/>
                <a:gd name="T72" fmla="*/ 1339 w 2153"/>
                <a:gd name="T73" fmla="*/ 215 h 1930"/>
                <a:gd name="T74" fmla="*/ 1489 w 2153"/>
                <a:gd name="T75" fmla="*/ 485 h 1930"/>
                <a:gd name="T76" fmla="*/ 1746 w 2153"/>
                <a:gd name="T77" fmla="*/ 803 h 1930"/>
                <a:gd name="T78" fmla="*/ 1842 w 2153"/>
                <a:gd name="T79" fmla="*/ 851 h 1930"/>
                <a:gd name="T80" fmla="*/ 1842 w 2153"/>
                <a:gd name="T81" fmla="*/ 851 h 19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9237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9238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9239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240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241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E118BED-070F-45AC-B702-4F3A0D9767C9}" type="slidenum">
              <a:rPr 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1352820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895" r:id="rId1"/>
    <p:sldLayoutId id="2147483896" r:id="rId2"/>
    <p:sldLayoutId id="2147483897" r:id="rId3"/>
    <p:sldLayoutId id="2147483898" r:id="rId4"/>
    <p:sldLayoutId id="2147483899" r:id="rId5"/>
    <p:sldLayoutId id="2147483900" r:id="rId6"/>
    <p:sldLayoutId id="2147483901" r:id="rId7"/>
    <p:sldLayoutId id="2147483902" r:id="rId8"/>
    <p:sldLayoutId id="2147483903" r:id="rId9"/>
    <p:sldLayoutId id="2147483904" r:id="rId10"/>
    <p:sldLayoutId id="2147483905" r:id="rId11"/>
    <p:sldLayoutId id="2147483906" r:id="rId12"/>
    <p:sldLayoutId id="2147483907" r:id="rId13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124525"/>
            <a:ext cx="7163841" cy="6469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328314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Липа сибирская </a:t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</a:br>
            <a:endParaRPr lang="ru-RU" sz="31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026" name="Picture 2" descr="C:\Users\Админ\Desktop\265px-Sibirische_Linde_(Tilia_sibirica)_565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84784"/>
            <a:ext cx="4743578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Админ\Desktop\ena_100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628800"/>
            <a:ext cx="2976331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274348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5400" b="1" dirty="0" smtClean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Берёза</a:t>
            </a:r>
            <a:r>
              <a:rPr lang="ru-RU" sz="5400" b="1" dirty="0" smtClean="0">
                <a:solidFill>
                  <a:srgbClr val="FFC000"/>
                </a:solidFill>
                <a:latin typeface="Calibri"/>
                <a:ea typeface="Calibri"/>
                <a:cs typeface="Times New Roman"/>
              </a:rPr>
              <a:t>-листья</a:t>
            </a:r>
            <a:r>
              <a:rPr lang="ru-RU" sz="5400" b="1" dirty="0">
                <a:solidFill>
                  <a:srgbClr val="FFC000"/>
                </a:solidFill>
                <a:latin typeface="Calibri"/>
                <a:ea typeface="Calibri"/>
                <a:cs typeface="Times New Roman"/>
              </a:rPr>
              <a:t>, </a:t>
            </a:r>
            <a:r>
              <a:rPr lang="ru-RU" sz="5400" b="1" dirty="0" smtClean="0">
                <a:solidFill>
                  <a:srgbClr val="FFC000"/>
                </a:solidFill>
                <a:latin typeface="Calibri"/>
                <a:ea typeface="Calibri"/>
                <a:cs typeface="Times New Roman"/>
              </a:rPr>
              <a:t>почки, берёста; </a:t>
            </a:r>
          </a:p>
          <a:p>
            <a:pPr marL="0" indent="0">
              <a:buNone/>
            </a:pPr>
            <a:r>
              <a:rPr lang="ru-RU" sz="5400" b="1" dirty="0" smtClean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смородина</a:t>
            </a:r>
            <a:r>
              <a:rPr lang="ru-RU" sz="5400" b="1" dirty="0" smtClean="0">
                <a:solidFill>
                  <a:srgbClr val="FFC000"/>
                </a:solidFill>
                <a:latin typeface="Calibri"/>
                <a:ea typeface="Calibri"/>
                <a:cs typeface="Times New Roman"/>
              </a:rPr>
              <a:t>-ягоды</a:t>
            </a:r>
            <a:r>
              <a:rPr lang="ru-RU" sz="5400" b="1" dirty="0">
                <a:solidFill>
                  <a:srgbClr val="FFC000"/>
                </a:solidFill>
                <a:latin typeface="Calibri"/>
                <a:ea typeface="Calibri"/>
                <a:cs typeface="Times New Roman"/>
              </a:rPr>
              <a:t>, листья; </a:t>
            </a:r>
            <a:endParaRPr lang="ru-RU" sz="5400" b="1" dirty="0" smtClean="0">
              <a:solidFill>
                <a:srgbClr val="FFC000"/>
              </a:solidFill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r>
              <a:rPr lang="ru-RU" sz="5400" b="1" dirty="0" smtClean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ель</a:t>
            </a:r>
            <a:r>
              <a:rPr lang="ru-RU" sz="5400" b="1" dirty="0" smtClean="0">
                <a:solidFill>
                  <a:srgbClr val="FFC000"/>
                </a:solidFill>
                <a:latin typeface="Calibri"/>
                <a:ea typeface="Calibri"/>
                <a:cs typeface="Times New Roman"/>
              </a:rPr>
              <a:t>-хвоя;</a:t>
            </a:r>
          </a:p>
          <a:p>
            <a:pPr marL="0" indent="0">
              <a:buNone/>
            </a:pPr>
            <a:r>
              <a:rPr lang="ru-RU" sz="5400" b="1" dirty="0" smtClean="0">
                <a:solidFill>
                  <a:srgbClr val="FFC000"/>
                </a:solidFill>
                <a:latin typeface="Calibri"/>
                <a:ea typeface="Calibri"/>
                <a:cs typeface="Times New Roman"/>
              </a:rPr>
              <a:t> </a:t>
            </a:r>
            <a:r>
              <a:rPr lang="ru-RU" sz="5400" b="1" dirty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малина</a:t>
            </a:r>
            <a:r>
              <a:rPr lang="ru-RU" sz="5400" b="1" dirty="0">
                <a:solidFill>
                  <a:srgbClr val="FFC000"/>
                </a:solidFill>
                <a:latin typeface="Calibri"/>
                <a:ea typeface="Calibri"/>
                <a:cs typeface="Times New Roman"/>
              </a:rPr>
              <a:t>- ягоды, </a:t>
            </a:r>
            <a:r>
              <a:rPr lang="ru-RU" sz="5400" b="1" dirty="0" smtClean="0">
                <a:solidFill>
                  <a:srgbClr val="FFC000"/>
                </a:solidFill>
                <a:latin typeface="Calibri"/>
                <a:ea typeface="Calibri"/>
                <a:cs typeface="Times New Roman"/>
              </a:rPr>
              <a:t>листья.</a:t>
            </a:r>
            <a:endParaRPr lang="ru-RU" sz="54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223235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Когда собирать?</a:t>
            </a: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endParaRPr lang="ru-RU" dirty="0" smtClean="0"/>
          </a:p>
        </p:txBody>
      </p:sp>
      <p:pic>
        <p:nvPicPr>
          <p:cNvPr id="7172" name="Picture 2" descr="http://s58.radikal.ru/i159/1008/66/eadaaa5934f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550" y="2924175"/>
            <a:ext cx="3313113" cy="367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4" descr="http://www.telesem.ru/images/stories/652/zd_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363" y="2924175"/>
            <a:ext cx="3240087" cy="3659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154340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В какую погоду надо собирать лекарственные растения?</a:t>
            </a:r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dirty="0" smtClean="0"/>
              <a:t>    </a:t>
            </a:r>
          </a:p>
        </p:txBody>
      </p:sp>
      <p:pic>
        <p:nvPicPr>
          <p:cNvPr id="8196" name="Picture 2" descr="http://bezformata.ru/content/Image/image186014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92275" y="1916832"/>
            <a:ext cx="5608638" cy="374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840436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pPr eaLnBrk="1" hangingPunct="1">
              <a:defRPr/>
            </a:pP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Как собирать?</a:t>
            </a:r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>
          <a:xfrm>
            <a:off x="684213" y="1268413"/>
            <a:ext cx="7704137" cy="485775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dirty="0" smtClean="0"/>
              <a:t>     </a:t>
            </a:r>
          </a:p>
        </p:txBody>
      </p:sp>
      <p:pic>
        <p:nvPicPr>
          <p:cNvPr id="9220" name="Picture 2" descr="http://www.ponimanie.net/files/photos/nurali/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72965" y="1412776"/>
            <a:ext cx="3311525" cy="381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251181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pPr eaLnBrk="1" hangingPunct="1">
              <a:defRPr/>
            </a:pP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Где можно собирать?</a:t>
            </a:r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>
          <a:xfrm>
            <a:off x="827088" y="1052513"/>
            <a:ext cx="7489825" cy="507365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endParaRPr lang="ru-RU" sz="2800" dirty="0" smtClean="0"/>
          </a:p>
        </p:txBody>
      </p:sp>
      <p:pic>
        <p:nvPicPr>
          <p:cNvPr id="10244" name="Picture 6" descr="http://www.rgo.ru/wp-content/uploads/2010/06/18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700808"/>
            <a:ext cx="6608574" cy="343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951695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pPr eaLnBrk="1" hangingPunct="1">
              <a:defRPr/>
            </a:pP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Как сохранить?</a:t>
            </a:r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457200" y="1125538"/>
            <a:ext cx="8229600" cy="5000625"/>
          </a:xfrm>
        </p:spPr>
        <p:txBody>
          <a:bodyPr/>
          <a:lstStyle/>
          <a:p>
            <a:pPr marL="0" indent="0" eaLnBrk="1" hangingPunct="1">
              <a:buNone/>
            </a:pPr>
            <a:endParaRPr lang="ru-RU" dirty="0" smtClean="0"/>
          </a:p>
        </p:txBody>
      </p:sp>
      <p:pic>
        <p:nvPicPr>
          <p:cNvPr id="13316" name="Picture 2" descr="http://travamed.ru/wp-content/uploads/2011/02/sbo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1412776"/>
            <a:ext cx="3455988" cy="313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4" descr="http://www.darlesa.ru/uploads/posts/2009-12/1260334356_schabre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463" y="3500438"/>
            <a:ext cx="3527425" cy="314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807085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Нужно ли мыть руки после сбора растений?</a:t>
            </a:r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>
          <a:xfrm>
            <a:off x="827088" y="1600200"/>
            <a:ext cx="7416800" cy="4525963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dirty="0" smtClean="0"/>
              <a:t>    </a:t>
            </a:r>
          </a:p>
        </p:txBody>
      </p:sp>
      <p:pic>
        <p:nvPicPr>
          <p:cNvPr id="11268" name="Picture 4" descr="http://www.allposters.com/images/RHPOD/645-364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39975" y="3141663"/>
            <a:ext cx="4679950" cy="356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596050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Малина </a:t>
            </a:r>
            <a:endParaRPr lang="ru-RU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1196752"/>
            <a:ext cx="2352052" cy="18471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286000" y="2967335"/>
            <a:ext cx="4572000" cy="2923877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>
              <a:latin typeface="Calibri"/>
              <a:ea typeface="Calibri"/>
              <a:cs typeface="Times New Roman"/>
            </a:endParaRPr>
          </a:p>
          <a:p>
            <a:endParaRPr lang="ru-RU" dirty="0">
              <a:latin typeface="Calibri"/>
              <a:ea typeface="Calibri"/>
              <a:cs typeface="Times New Roman"/>
            </a:endParaRPr>
          </a:p>
          <a:p>
            <a:endParaRPr lang="ru-RU" dirty="0" smtClean="0">
              <a:latin typeface="Calibri"/>
              <a:ea typeface="Calibri"/>
              <a:cs typeface="Times New Roman"/>
            </a:endParaRPr>
          </a:p>
          <a:p>
            <a:endParaRPr lang="ru-RU" dirty="0">
              <a:latin typeface="Calibri"/>
              <a:ea typeface="Calibri"/>
              <a:cs typeface="Times New Roman"/>
            </a:endParaRPr>
          </a:p>
          <a:p>
            <a:r>
              <a:rPr lang="ru-RU" sz="2800" b="1" dirty="0" smtClean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кожные заболевания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рост волос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простудные заболевания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 </a:t>
            </a:r>
            <a:r>
              <a:rPr lang="ru-RU" sz="2800" b="1" dirty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от укуса </a:t>
            </a:r>
            <a:r>
              <a:rPr lang="ru-RU" sz="2800" b="1" dirty="0" smtClean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змей 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572430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Ель</a:t>
            </a:r>
            <a:endParaRPr lang="ru-RU" dirty="0"/>
          </a:p>
        </p:txBody>
      </p:sp>
      <p:pic>
        <p:nvPicPr>
          <p:cNvPr id="4" name="Объект 3" descr="C:\Users\Админ\Desktop\i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1340768"/>
            <a:ext cx="3024336" cy="201622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2286000" y="2967335"/>
            <a:ext cx="4572000" cy="2646878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>
              <a:latin typeface="Calibri"/>
              <a:ea typeface="Calibri"/>
              <a:cs typeface="Times New Roman"/>
            </a:endParaRPr>
          </a:p>
          <a:p>
            <a:endParaRPr lang="ru-RU" dirty="0">
              <a:latin typeface="Calibri"/>
              <a:ea typeface="Calibri"/>
              <a:cs typeface="Times New Roman"/>
            </a:endParaRPr>
          </a:p>
          <a:p>
            <a:endParaRPr lang="ru-RU" dirty="0" smtClean="0">
              <a:latin typeface="Calibri"/>
              <a:ea typeface="Calibri"/>
              <a:cs typeface="Times New Roman"/>
            </a:endParaRPr>
          </a:p>
          <a:p>
            <a:r>
              <a:rPr lang="ru-RU" sz="2800" b="1" dirty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ж</a:t>
            </a:r>
            <a:r>
              <a:rPr lang="ru-RU" sz="2800" b="1" dirty="0" smtClean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елудок 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боли в суставах</a:t>
            </a:r>
          </a:p>
          <a:p>
            <a:r>
              <a:rPr lang="ru-RU" sz="2800" b="1" dirty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а</a:t>
            </a:r>
            <a:r>
              <a:rPr lang="ru-RU" sz="2800" b="1" dirty="0" smtClean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нгина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заболевание </a:t>
            </a:r>
            <a:r>
              <a:rPr lang="ru-RU" sz="2800" b="1" dirty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лёгких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616936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дмин\Desktop\ромашка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330" y="0"/>
            <a:ext cx="4678407" cy="3501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Админ\Desktop\ландышшшшш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78" y="3501008"/>
            <a:ext cx="4636529" cy="3489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Админ\Desktop\i (1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16632"/>
            <a:ext cx="3648405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Админ\Desktop\i (2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28083" y="2887913"/>
            <a:ext cx="3000333" cy="3911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04494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Калина </a:t>
            </a:r>
            <a:endParaRPr lang="ru-RU" dirty="0"/>
          </a:p>
        </p:txBody>
      </p:sp>
      <p:pic>
        <p:nvPicPr>
          <p:cNvPr id="4" name="Объект 3" descr="C:\Users\Админ\Desktop\i (1)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1268760"/>
            <a:ext cx="2952328" cy="237626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4644008" y="3105835"/>
            <a:ext cx="4499992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Calibri"/>
              <a:ea typeface="Calibri"/>
              <a:cs typeface="Times New Roman"/>
            </a:endParaRPr>
          </a:p>
          <a:p>
            <a:r>
              <a:rPr lang="ru-RU" sz="2800" b="1" dirty="0" smtClean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сосуды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сердце</a:t>
            </a:r>
          </a:p>
          <a:p>
            <a:r>
              <a:rPr lang="ru-RU" sz="2800" b="1" dirty="0" err="1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б</a:t>
            </a:r>
            <a:r>
              <a:rPr lang="ru-RU" sz="2800" b="1" dirty="0" err="1" smtClean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ессоница</a:t>
            </a:r>
            <a:endParaRPr lang="ru-RU" sz="2800" b="1" dirty="0" smtClean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  <a:p>
            <a:r>
              <a:rPr lang="ru-RU" sz="2800" b="1" dirty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у</a:t>
            </a:r>
            <a:r>
              <a:rPr lang="ru-RU" sz="2800" b="1" dirty="0" smtClean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гри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желудок и кишечник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71725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Берёза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1340768"/>
            <a:ext cx="2962913" cy="27495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004048" y="3244334"/>
            <a:ext cx="374441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сердце</a:t>
            </a:r>
          </a:p>
          <a:p>
            <a:r>
              <a:rPr lang="ru-RU" sz="2800" b="1" dirty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п</a:t>
            </a:r>
            <a:r>
              <a:rPr lang="ru-RU" sz="2800" b="1" dirty="0" smtClean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очки</a:t>
            </a:r>
          </a:p>
          <a:p>
            <a:r>
              <a:rPr lang="ru-RU" sz="2800" b="1" dirty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п</a:t>
            </a:r>
            <a:r>
              <a:rPr lang="ru-RU" sz="2800" b="1" dirty="0" smtClean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ечень</a:t>
            </a:r>
          </a:p>
          <a:p>
            <a:r>
              <a:rPr lang="ru-RU" sz="2800" b="1" dirty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с</a:t>
            </a:r>
            <a:r>
              <a:rPr lang="ru-RU" sz="2800" b="1" dirty="0" smtClean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уставы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 раны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 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723323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Админ\Desktop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1" y="188640"/>
            <a:ext cx="4104456" cy="3346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Админ\Desktop\i (1)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36080" y="2492896"/>
            <a:ext cx="4436199" cy="4293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8638538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i="1" smtClean="0">
                <a:solidFill>
                  <a:schemeClr val="accent6">
                    <a:lumMod val="75000"/>
                  </a:schemeClr>
                </a:solidFill>
              </a:rPr>
              <a:t>Собирая, охранять!</a:t>
            </a:r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dirty="0" smtClean="0"/>
              <a:t>Многие растения стали редкостью, поэтому зря не рвите, оставьте несколько крепких здоровых экземпляров. </a:t>
            </a:r>
          </a:p>
        </p:txBody>
      </p:sp>
      <p:pic>
        <p:nvPicPr>
          <p:cNvPr id="12292" name="Picture 2" descr="http://moikompas.ru/img/compas/2008-08-12/em1/404284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95513" y="3716338"/>
            <a:ext cx="4495800" cy="314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637890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850" y="2060575"/>
            <a:ext cx="2138363" cy="2016125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2037" b="53664"/>
          <a:stretch>
            <a:fillRect/>
          </a:stretch>
        </p:blipFill>
        <p:spPr bwMode="auto">
          <a:xfrm>
            <a:off x="7890121" y="2216360"/>
            <a:ext cx="1223963" cy="2160587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кругленная прямоугольная выноска 6"/>
          <p:cNvSpPr/>
          <p:nvPr/>
        </p:nvSpPr>
        <p:spPr>
          <a:xfrm>
            <a:off x="1476375" y="116632"/>
            <a:ext cx="2879725" cy="2520280"/>
          </a:xfrm>
          <a:prstGeom prst="wedgeRoundRectCallout">
            <a:avLst>
              <a:gd name="adj1" fmla="val -48719"/>
              <a:gd name="adj2" fmla="val 58756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Маша говорит, что  существуют множества трав, которые имеют лечебные свойства… </a:t>
            </a:r>
            <a:endParaRPr lang="ru-RU" sz="2000" b="1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8" name="Скругленная прямоугольная выноска 7"/>
          <p:cNvSpPr/>
          <p:nvPr/>
        </p:nvSpPr>
        <p:spPr>
          <a:xfrm>
            <a:off x="4438315" y="116631"/>
            <a:ext cx="4032894" cy="1943943"/>
          </a:xfrm>
          <a:prstGeom prst="wedgeRoundRectCallout">
            <a:avLst>
              <a:gd name="adj1" fmla="val 34102"/>
              <a:gd name="adj2" fmla="val 80641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Миша говорит, что существуют в природе не только целебные травы, </a:t>
            </a: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 ещё и лекарственные  деревья и кустарники…</a:t>
            </a:r>
            <a:endParaRPr lang="ru-RU" sz="2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657751" y="2636912"/>
            <a:ext cx="248786" cy="400110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131840" y="3356992"/>
            <a:ext cx="3206583" cy="400110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Какой возникает вопрос?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555776" y="4149080"/>
            <a:ext cx="5678093" cy="461665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Сформулируйте тему нашего занятия?</a:t>
            </a:r>
            <a:endParaRPr lang="ru-RU" sz="2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108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685800" y="765175"/>
            <a:ext cx="7772400" cy="12954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Лекарственные деревья и кустарники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</p:txBody>
      </p:sp>
      <p:pic>
        <p:nvPicPr>
          <p:cNvPr id="2051" name="Picture 2" descr="http://travnica.moy.su/1268760114_lekarstvennye-trav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9250" y="2133600"/>
            <a:ext cx="5961063" cy="395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018192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Малина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3280" y="3861048"/>
            <a:ext cx="3672408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484784"/>
            <a:ext cx="4615232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02292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Берёза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6" name="Объект 5" descr="C:\Users\Админ\Desktop\берёза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2132960" y="1600200"/>
            <a:ext cx="4878080" cy="4530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692696"/>
            <a:ext cx="3130451" cy="41554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347070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дмин\Desktop\i (3)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548680"/>
            <a:ext cx="3934249" cy="2810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Админ\Desktop\i (4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844824"/>
            <a:ext cx="2592288" cy="2508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Админ\Desktop\i (2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3501008"/>
            <a:ext cx="3862241" cy="2896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06100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Ель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2547348"/>
            <a:ext cx="2698403" cy="35819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19500" y="2714624"/>
            <a:ext cx="4552900" cy="341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3856306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Калина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3074" name="Picture 2" descr="C:\Users\Админ\Desktop\i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84784"/>
            <a:ext cx="3672408" cy="2754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573016"/>
            <a:ext cx="3760812" cy="2820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227010453"/>
      </p:ext>
    </p:extLst>
  </p:cSld>
  <p:clrMapOvr>
    <a:masterClrMapping/>
  </p:clrMapOvr>
</p:sld>
</file>

<file path=ppt/theme/theme1.xml><?xml version="1.0" encoding="utf-8"?>
<a:theme xmlns:a="http://schemas.openxmlformats.org/drawingml/2006/main" name="9_Клен">
  <a:themeElements>
    <a:clrScheme name="Клен 5">
      <a:dk1>
        <a:srgbClr val="56925A"/>
      </a:dk1>
      <a:lt1>
        <a:srgbClr val="FFFFFF"/>
      </a:lt1>
      <a:dk2>
        <a:srgbClr val="6FB56D"/>
      </a:dk2>
      <a:lt2>
        <a:srgbClr val="FFFFCC"/>
      </a:lt2>
      <a:accent1>
        <a:srgbClr val="2B877C"/>
      </a:accent1>
      <a:accent2>
        <a:srgbClr val="5A9A5F"/>
      </a:accent2>
      <a:accent3>
        <a:srgbClr val="BBD7BA"/>
      </a:accent3>
      <a:accent4>
        <a:srgbClr val="DADADA"/>
      </a:accent4>
      <a:accent5>
        <a:srgbClr val="ACC3BF"/>
      </a:accent5>
      <a:accent6>
        <a:srgbClr val="518B55"/>
      </a:accent6>
      <a:hlink>
        <a:srgbClr val="99FF33"/>
      </a:hlink>
      <a:folHlink>
        <a:srgbClr val="CCFF99"/>
      </a:folHlink>
    </a:clrScheme>
    <a:fontScheme name="Клен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лен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лен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352</TotalTime>
  <Words>160</Words>
  <Application>Microsoft Office PowerPoint</Application>
  <PresentationFormat>Экран (4:3)</PresentationFormat>
  <Paragraphs>57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9_Клен</vt:lpstr>
      <vt:lpstr>Слайд 1</vt:lpstr>
      <vt:lpstr>Слайд 2</vt:lpstr>
      <vt:lpstr>Слайд 3</vt:lpstr>
      <vt:lpstr>Лекарственные деревья и кустарники.</vt:lpstr>
      <vt:lpstr>Малина</vt:lpstr>
      <vt:lpstr>Берёза</vt:lpstr>
      <vt:lpstr>Слайд 7</vt:lpstr>
      <vt:lpstr>Ель</vt:lpstr>
      <vt:lpstr>Калина</vt:lpstr>
      <vt:lpstr>Липа сибирская  </vt:lpstr>
      <vt:lpstr>Слайд 11</vt:lpstr>
      <vt:lpstr>Когда собирать?</vt:lpstr>
      <vt:lpstr>В какую погоду надо собирать лекарственные растения?</vt:lpstr>
      <vt:lpstr>Как собирать?</vt:lpstr>
      <vt:lpstr>Где можно собирать?</vt:lpstr>
      <vt:lpstr>Как сохранить?</vt:lpstr>
      <vt:lpstr>Нужно ли мыть руки после сбора растений?</vt:lpstr>
      <vt:lpstr>Малина </vt:lpstr>
      <vt:lpstr>Ель</vt:lpstr>
      <vt:lpstr>Калина </vt:lpstr>
      <vt:lpstr>Берёза</vt:lpstr>
      <vt:lpstr>Слайд 22</vt:lpstr>
      <vt:lpstr>Собирая, охранять!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</dc:creator>
  <cp:lastModifiedBy>444</cp:lastModifiedBy>
  <cp:revision>21</cp:revision>
  <dcterms:created xsi:type="dcterms:W3CDTF">2014-04-19T12:38:52Z</dcterms:created>
  <dcterms:modified xsi:type="dcterms:W3CDTF">2014-04-30T04:13:02Z</dcterms:modified>
</cp:coreProperties>
</file>