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62" r:id="rId3"/>
    <p:sldId id="263" r:id="rId4"/>
    <p:sldId id="264" r:id="rId5"/>
    <p:sldId id="284" r:id="rId6"/>
    <p:sldId id="265" r:id="rId7"/>
    <p:sldId id="269" r:id="rId8"/>
    <p:sldId id="276" r:id="rId9"/>
    <p:sldId id="285" r:id="rId10"/>
    <p:sldId id="266" r:id="rId11"/>
    <p:sldId id="286" r:id="rId12"/>
    <p:sldId id="283" r:id="rId13"/>
    <p:sldId id="274" r:id="rId14"/>
    <p:sldId id="273" r:id="rId15"/>
    <p:sldId id="287" r:id="rId16"/>
    <p:sldId id="272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2" autoAdjust="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1E50F-E876-4FAE-940D-1422C58EC14E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C3689-775C-465E-A5A0-23BD36D09B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55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8EA1F2-1D11-402A-9DE0-427F0E0737D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63892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7470293-0965-4D23-8BE9-62D45B5159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0E411-3667-443D-90FF-73A6206B2026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E9639-FAFD-444A-B2C6-2502328CCB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133928" cy="610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284984"/>
            <a:ext cx="4104455" cy="32403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860032" y="260648"/>
            <a:ext cx="40324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Пузыреплодник</a:t>
            </a:r>
            <a:endParaRPr lang="ru-RU" sz="3200" b="1" dirty="0"/>
          </a:p>
        </p:txBody>
      </p:sp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4392488" cy="532859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188640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Жасмин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endParaRPr lang="ru-RU" sz="3600" dirty="0"/>
          </a:p>
        </p:txBody>
      </p:sp>
      <p:pic>
        <p:nvPicPr>
          <p:cNvPr id="3" name="Picture 2" descr="http://happymodern.ru/wp-content/uploads/2015/10/puzyreplodnik_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268760"/>
            <a:ext cx="2736304" cy="1825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67544" y="79375"/>
            <a:ext cx="8604916" cy="830997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 smtClean="0"/>
              <a:t>Травы ботанического сада</a:t>
            </a:r>
            <a:endParaRPr lang="ru-RU" sz="4800" b="1" i="1" dirty="0"/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620000" cy="50673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tarr 030807-0120 Bambusa vulga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176464" cy="556229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</a:t>
            </a:r>
            <a:r>
              <a:rPr lang="ru-RU" sz="4400" b="1" dirty="0" smtClean="0"/>
              <a:t>Бамбук          Тюльпан-попугай              </a:t>
            </a:r>
            <a:endParaRPr lang="ru-RU" sz="3600" b="1" dirty="0" smtClean="0"/>
          </a:p>
        </p:txBody>
      </p:sp>
      <p:sp>
        <p:nvSpPr>
          <p:cNvPr id="1028" name="AutoShape 4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static.wixstatic.com/media/3fad67_0de62c9fb9d4439dbe0cf9cba28d8124~mv2.jpg/v1/fill/w_839,h_559,al_c,q_90,usm_0.66_1.00_0.01/3fad67_0de62c9fb9d4439dbe0cf9cba28d8124~mv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0" name="Picture 16" descr="Картинки по запросу фото тюльпаны-попуга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355976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467544" y="332656"/>
            <a:ext cx="7992888" cy="830997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i="1" dirty="0" smtClean="0"/>
              <a:t>Самая высокая трава </a:t>
            </a:r>
            <a:endParaRPr lang="ru-RU" sz="4800" b="1" i="1" dirty="0"/>
          </a:p>
        </p:txBody>
      </p:sp>
      <p:pic>
        <p:nvPicPr>
          <p:cNvPr id="7170" name="Picture 2" descr="Цветок бананового дере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3960440" cy="5280588"/>
          </a:xfrm>
          <a:prstGeom prst="rect">
            <a:avLst/>
          </a:prstGeom>
          <a:noFill/>
        </p:spPr>
      </p:pic>
      <p:pic>
        <p:nvPicPr>
          <p:cNvPr id="7172" name="Picture 4" descr="Как растет банановое дерев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4032448" cy="51695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71500" y="-214313"/>
            <a:ext cx="8286750" cy="85725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   </a:t>
            </a:r>
            <a:r>
              <a:rPr lang="ru-RU" sz="3600" b="1" dirty="0" smtClean="0"/>
              <a:t>Водные растения</a:t>
            </a:r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>
          <a:xfrm>
            <a:off x="457200" y="500062"/>
            <a:ext cx="3757613" cy="2712913"/>
          </a:xfrm>
        </p:spPr>
        <p:txBody>
          <a:bodyPr/>
          <a:lstStyle/>
          <a:p>
            <a:pPr eaLnBrk="1" hangingPunct="1"/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pPr eaLnBrk="1" hangingPunct="1"/>
            <a:endParaRPr lang="ru-RU" dirty="0" smtClean="0">
              <a:solidFill>
                <a:schemeClr val="bg1"/>
              </a:solidFill>
            </a:endParaRPr>
          </a:p>
          <a:p>
            <a:pPr algn="ctr" eaLnBrk="1" hangingPunct="1"/>
            <a:r>
              <a:rPr lang="ru-RU" dirty="0" smtClean="0"/>
              <a:t> Египетский лотос</a:t>
            </a:r>
          </a:p>
        </p:txBody>
      </p:sp>
      <p:sp>
        <p:nvSpPr>
          <p:cNvPr id="14340" name="Текст 4"/>
          <p:cNvSpPr>
            <a:spLocks noGrp="1"/>
          </p:cNvSpPr>
          <p:nvPr>
            <p:ph type="body" sz="half" idx="3"/>
          </p:nvPr>
        </p:nvSpPr>
        <p:spPr>
          <a:xfrm>
            <a:off x="4643438" y="785812"/>
            <a:ext cx="4043362" cy="2499171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chemeClr val="bg1"/>
                </a:solidFill>
              </a:rPr>
              <a:t>        </a:t>
            </a:r>
            <a:r>
              <a:rPr lang="ru-RU" dirty="0" smtClean="0"/>
              <a:t>Кувшинка капская</a:t>
            </a:r>
          </a:p>
        </p:txBody>
      </p:sp>
      <p:pic>
        <p:nvPicPr>
          <p:cNvPr id="14343" name="Picture 2" descr="C:\Users\Алла\Pictures\9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3785046" cy="232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3" descr="C:\Users\Алла\Pictures\900x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476672"/>
            <a:ext cx="383939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5220072" y="6237312"/>
            <a:ext cx="3429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alibri" pitchFamily="34" charset="0"/>
              </a:rPr>
              <a:t>                 </a:t>
            </a:r>
          </a:p>
        </p:txBody>
      </p:sp>
      <p:pic>
        <p:nvPicPr>
          <p:cNvPr id="5122" name="Picture 2" descr="Картинки по запросу водные растения в ботан сад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84984"/>
            <a:ext cx="540060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Похожее изображение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13689" cy="55446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83768" y="188640"/>
            <a:ext cx="3888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Calibri" pitchFamily="34" charset="0"/>
              </a:rPr>
              <a:t>Листья лотоса</a:t>
            </a:r>
            <a:endParaRPr lang="ru-RU" sz="4400" b="1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sz="4800" b="1" dirty="0"/>
              <a:t>Коллекция </a:t>
            </a:r>
            <a:r>
              <a:rPr lang="ru-RU" sz="4800" b="1" dirty="0" smtClean="0"/>
              <a:t>кактусов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3074" name="Picture 2" descr="Картинки по запросу фото схема ботанического сада в санкт - петербург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4710583" cy="3528392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кактус царица ночи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326046" cy="32403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16016" y="249289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/>
              <a:t>Царица ночи </a:t>
            </a:r>
            <a:br>
              <a:rPr lang="ru-RU" sz="4000" b="1" dirty="0" smtClean="0"/>
            </a:br>
            <a:endParaRPr lang="ru-RU" sz="4000" b="1" dirty="0"/>
          </a:p>
        </p:txBody>
      </p:sp>
      <p:pic>
        <p:nvPicPr>
          <p:cNvPr id="3078" name="Picture 6" descr="Картинки по запросу кактус царица ночи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437112"/>
            <a:ext cx="2880320" cy="2157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C:\Users\Алла\Pictures\trop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25143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Алла\Pictures\tropicheskij_marshrut_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80928"/>
            <a:ext cx="2592288" cy="167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Users\Алла\Pictures\tropicheskij_marshrut_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76672"/>
            <a:ext cx="2647181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C:\Users\Алла\Pictures\tropicheskij_marshrut_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548680"/>
            <a:ext cx="286538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C:\Users\Алла\Pictures\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2936"/>
            <a:ext cx="257656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 descr="http://img-fotki.yandex.ru/get/6102/100001311.d/0_77c00_4366784b_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4725144"/>
            <a:ext cx="2592288" cy="190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0" descr="C:\Users\Алла\Pictures\204d2eb6f86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4221088"/>
            <a:ext cx="2880320" cy="2362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botsad-spb.com/uploads/images/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581650" y="0"/>
            <a:ext cx="3562350" cy="4295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img-fotki.yandex.ru/get/9221/119796075.9f/0_9f14f_9f788476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6321173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6300192" y="4293096"/>
            <a:ext cx="2592288" cy="136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Петр Первый  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39552" y="1124744"/>
            <a:ext cx="4896544" cy="136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Аптекарский огород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700x525, 695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28091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a (700x525, 471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971600" y="332656"/>
            <a:ext cx="741682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Деревья ботанического сада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400" b="1" dirty="0">
              <a:latin typeface="Calibri" pitchFamily="34" charset="0"/>
            </a:endParaRPr>
          </a:p>
        </p:txBody>
      </p:sp>
      <p:pic>
        <p:nvPicPr>
          <p:cNvPr id="1433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89562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                       </a:t>
            </a:r>
            <a:br>
              <a:rPr lang="ru-RU" sz="3100" dirty="0" smtClean="0"/>
            </a:br>
            <a:r>
              <a:rPr lang="ru-RU" dirty="0" smtClean="0"/>
              <a:t> </a:t>
            </a:r>
            <a:r>
              <a:rPr lang="ru-RU" b="1" i="1" dirty="0" smtClean="0"/>
              <a:t>мандариновое                 кофейное </a:t>
            </a:r>
            <a:r>
              <a:rPr lang="ru-RU" b="1" i="1" dirty="0">
                <a:solidFill>
                  <a:schemeClr val="bg1"/>
                </a:solidFill>
              </a:rPr>
              <a:t/>
            </a:r>
            <a:br>
              <a:rPr lang="ru-RU" b="1" i="1" dirty="0">
                <a:solidFill>
                  <a:schemeClr val="bg1"/>
                </a:solidFill>
              </a:rPr>
            </a:b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1266" name="Picture 2" descr="Картинки по запросу фото дерева коф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052736"/>
            <a:ext cx="3816424" cy="5317055"/>
          </a:xfrm>
          <a:prstGeom prst="rect">
            <a:avLst/>
          </a:prstGeom>
          <a:noFill/>
        </p:spPr>
      </p:pic>
      <p:pic>
        <p:nvPicPr>
          <p:cNvPr id="13314" name="Picture 2" descr="Картинки по запросу мандариновое дерево в ботаническом сад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4608512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347864" y="79375"/>
            <a:ext cx="2562127" cy="646331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/>
              <a:t>ПАЛЬМЫ</a:t>
            </a:r>
          </a:p>
        </p:txBody>
      </p:sp>
      <p:pic>
        <p:nvPicPr>
          <p:cNvPr id="4099" name="Picture 17" descr="Рис_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9" y="691605"/>
            <a:ext cx="3888680" cy="5833020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4100" name="Picture 18" descr="Рис_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172" y="692696"/>
            <a:ext cx="3887953" cy="5831929"/>
          </a:xfrm>
          <a:prstGeom prst="rect">
            <a:avLst/>
          </a:prstGeom>
          <a:noFill/>
          <a:ln w="76200" cmpd="tri">
            <a:solidFill>
              <a:srgbClr val="808000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49275"/>
            <a:ext cx="3898900" cy="1143000"/>
          </a:xfrm>
        </p:spPr>
        <p:txBody>
          <a:bodyPr>
            <a:normAutofit/>
          </a:bodyPr>
          <a:lstStyle/>
          <a:p>
            <a:r>
              <a:rPr lang="ru-RU" sz="4800" b="1" dirty="0"/>
              <a:t>СЕКВОЙЯ</a:t>
            </a: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2492375"/>
            <a:ext cx="3600400" cy="309686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dirty="0"/>
              <a:t>Самое высокое дерево в мире</a:t>
            </a:r>
            <a:r>
              <a:rPr lang="ru-RU" sz="2800" b="1" dirty="0" smtClean="0"/>
              <a:t>.</a:t>
            </a:r>
          </a:p>
          <a:p>
            <a:pPr algn="ctr">
              <a:buNone/>
            </a:pPr>
            <a:r>
              <a:rPr lang="ru-RU" sz="2800" b="1" dirty="0" smtClean="0"/>
              <a:t>Её высота – 115,5 метров. </a:t>
            </a:r>
          </a:p>
          <a:p>
            <a:pPr algn="ctr">
              <a:buFontTx/>
              <a:buNone/>
            </a:pPr>
            <a:endParaRPr lang="ru-RU" sz="2800" b="1" dirty="0">
              <a:solidFill>
                <a:srgbClr val="006600"/>
              </a:solidFill>
            </a:endParaRPr>
          </a:p>
          <a:p>
            <a:pPr algn="ctr">
              <a:buFontTx/>
              <a:buNone/>
            </a:pPr>
            <a:endParaRPr lang="ru-RU" sz="2800" dirty="0"/>
          </a:p>
          <a:p>
            <a:pPr algn="ctr">
              <a:buFontTx/>
              <a:buNone/>
            </a:pPr>
            <a:endParaRPr lang="ru-RU" sz="2800" dirty="0"/>
          </a:p>
        </p:txBody>
      </p:sp>
      <p:sp>
        <p:nvSpPr>
          <p:cNvPr id="73740" name="Rectangle 12"/>
          <p:cNvSpPr>
            <a:spLocks noChangeArrowheads="1"/>
          </p:cNvSpPr>
          <p:nvPr/>
        </p:nvSpPr>
        <p:spPr bwMode="auto">
          <a:xfrm>
            <a:off x="1331913" y="6237288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1400"/>
          </a:p>
        </p:txBody>
      </p:sp>
      <p:pic>
        <p:nvPicPr>
          <p:cNvPr id="11266" name="Picture 2" descr="секвойя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0648"/>
            <a:ext cx="5009317" cy="637296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467544" y="79375"/>
            <a:ext cx="8604916" cy="1446550"/>
          </a:xfrm>
          <a:prstGeom prst="rect">
            <a:avLst/>
          </a:prstGeom>
          <a:noFill/>
          <a:ln w="76200" cmpd="tri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/>
              <a:t>Кустарники ботанического сада</a:t>
            </a:r>
            <a:br>
              <a:rPr lang="ru-RU" sz="4400" b="1" dirty="0" smtClean="0"/>
            </a:br>
            <a:endParaRPr lang="ru-RU" sz="4400" b="1" i="1" dirty="0"/>
          </a:p>
        </p:txBody>
      </p:sp>
      <p:pic>
        <p:nvPicPr>
          <p:cNvPr id="10242" name="Picture 2" descr="Картинки по запросу фото дорожек са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7"/>
            <a:ext cx="8208912" cy="55177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53</Words>
  <Application>Microsoft Office PowerPoint</Application>
  <PresentationFormat>Экран (4:3)</PresentationFormat>
  <Paragraphs>25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мандариновое                 кофейное  </vt:lpstr>
      <vt:lpstr>Презентация PowerPoint</vt:lpstr>
      <vt:lpstr>СЕКВОЙЯ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Водные растения</vt:lpstr>
      <vt:lpstr>Презентация PowerPoint</vt:lpstr>
      <vt:lpstr>Коллекция кактусов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ботаническом саду</dc:title>
  <dc:creator>User</dc:creator>
  <cp:lastModifiedBy>Teacher</cp:lastModifiedBy>
  <cp:revision>83</cp:revision>
  <dcterms:created xsi:type="dcterms:W3CDTF">2017-03-11T18:25:05Z</dcterms:created>
  <dcterms:modified xsi:type="dcterms:W3CDTF">2017-04-06T10:42:33Z</dcterms:modified>
</cp:coreProperties>
</file>