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9" r:id="rId5"/>
    <p:sldId id="280" r:id="rId6"/>
    <p:sldId id="260" r:id="rId7"/>
    <p:sldId id="274" r:id="rId8"/>
    <p:sldId id="281" r:id="rId9"/>
    <p:sldId id="282" r:id="rId10"/>
    <p:sldId id="296" r:id="rId11"/>
    <p:sldId id="299" r:id="rId12"/>
    <p:sldId id="300" r:id="rId13"/>
    <p:sldId id="298" r:id="rId14"/>
    <p:sldId id="297" r:id="rId15"/>
    <p:sldId id="263" r:id="rId16"/>
    <p:sldId id="294" r:id="rId17"/>
    <p:sldId id="292" r:id="rId18"/>
    <p:sldId id="270" r:id="rId19"/>
    <p:sldId id="287" r:id="rId20"/>
    <p:sldId id="284" r:id="rId21"/>
    <p:sldId id="285" r:id="rId22"/>
    <p:sldId id="286" r:id="rId23"/>
    <p:sldId id="271" r:id="rId24"/>
    <p:sldId id="288" r:id="rId25"/>
    <p:sldId id="289" r:id="rId26"/>
    <p:sldId id="290" r:id="rId27"/>
    <p:sldId id="291" r:id="rId28"/>
    <p:sldId id="272" r:id="rId29"/>
    <p:sldId id="273" r:id="rId30"/>
    <p:sldId id="295" r:id="rId31"/>
    <p:sldId id="267" r:id="rId32"/>
    <p:sldId id="261" r:id="rId33"/>
    <p:sldId id="266" r:id="rId34"/>
    <p:sldId id="293" r:id="rId35"/>
    <p:sldId id="265" r:id="rId36"/>
    <p:sldId id="257" r:id="rId37"/>
    <p:sldId id="258" r:id="rId38"/>
    <p:sldId id="264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611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4C01D-02CE-4690-91D3-30D5DC2E567B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9CAA4-C03E-4FA5-9741-0FEA35703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1F9C8-5637-4EDD-A843-87E4FF54C3B2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1E4A0-F52F-4212-8710-A84A394B2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83273-3F89-4041-8F42-C12BA1F46995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8D0EE-9EB1-481A-B85F-81200DFB0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2E9C3-1F93-45DD-8CFD-003620AF973E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14276-44FF-4448-BCE6-01D508FDB1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47EA3-05C5-434E-B185-AB2E01FBA007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DD58C-D53F-4D62-B928-703EAF699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9ACE5-4C10-460A-ADD4-58721D5A4DA5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3C42F-B72B-4D65-B205-4E2714C11B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5AE91-D232-4C52-A217-09877880F786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8DC10-8638-4F74-860F-D3DC19DD8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D1167-B741-406E-84C7-FB536C706075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93E8D-F0AF-42A6-885A-545804147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EC0F4-F0D4-4681-899D-77A7B0F6EE0F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FA717-06BB-4A77-AE27-403523119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39B3E-5331-4334-A603-D95D85C356AF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C9C18-80A1-4C05-80B6-6750AC775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35E22-AFF1-4B59-8ED6-F2ECDB81DD50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9C217-977F-4B27-A4E9-C5B9E56630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B735AD-EA3B-4509-89FF-0AD138C6BB12}" type="datetimeFigureOut">
              <a:rPr lang="ru-RU"/>
              <a:pPr>
                <a:defRPr/>
              </a:pPr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9ECC4D-1FDB-41AB-B959-3AB56CE29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mars.wmv" TargetMode="Externa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upiter.wmv" TargetMode="Externa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solnze.wmv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saturn.wmv" TargetMode="Externa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uran.wmv" TargetMode="Externa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netun.wmv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merkuri.wmv" TargetMode="Externa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planet.wmv" TargetMode="Externa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sputnik.wmv" TargetMode="External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VideoProShow\kosmos\venera.wmv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roShow\kosmos\zemla.wmv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 rot="473523">
            <a:off x="1110032" y="593847"/>
            <a:ext cx="7445844" cy="1481143"/>
          </a:xfrm>
        </p:spPr>
        <p:txBody>
          <a:bodyPr>
            <a:prstTxWarp prst="textTriangle">
              <a:avLst>
                <a:gd name="adj" fmla="val 58022"/>
              </a:avLst>
            </a:prstTxWarp>
          </a:bodyPr>
          <a:lstStyle/>
          <a:p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Полет в космос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r="-4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Марс</a:t>
            </a:r>
          </a:p>
        </p:txBody>
      </p:sp>
      <p:pic>
        <p:nvPicPr>
          <p:cNvPr id="6" name="mar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71600" y="2132856"/>
            <a:ext cx="6952095" cy="3910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Марс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2071678"/>
          <a:ext cx="7972452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7484"/>
                <a:gridCol w="2657484"/>
                <a:gridCol w="265748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err="1">
                          <a:latin typeface="Arial Black" pitchFamily="34" charset="0"/>
                        </a:rPr>
                        <a:t>ска</a:t>
                      </a:r>
                      <a:endParaRPr lang="ru-RU" sz="4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Arial Black" pitchFamily="34" charset="0"/>
                        </a:rPr>
                        <a:t>бита</a:t>
                      </a:r>
                      <a:endParaRPr lang="ru-RU" sz="400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err="1" smtClean="0">
                          <a:latin typeface="Arial Black" pitchFamily="34" charset="0"/>
                        </a:rPr>
                        <a:t>пла</a:t>
                      </a:r>
                      <a:endParaRPr lang="ru-RU" sz="40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Arial Black" pitchFamily="34" charset="0"/>
                        </a:rPr>
                        <a:t>луно</a:t>
                      </a:r>
                      <a:endParaRPr lang="ru-RU" sz="400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Arial Black" pitchFamily="34" charset="0"/>
                        </a:rPr>
                        <a:t>ник</a:t>
                      </a:r>
                      <a:endParaRPr lang="ru-RU" sz="400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Arial Black" pitchFamily="34" charset="0"/>
                        </a:rPr>
                        <a:t>не</a:t>
                      </a:r>
                      <a:endParaRPr lang="ru-RU" sz="40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013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Arial Black" pitchFamily="34" charset="0"/>
                        </a:rPr>
                        <a:t>ор</a:t>
                      </a:r>
                      <a:endParaRPr lang="ru-RU" sz="4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Arial Black" pitchFamily="34" charset="0"/>
                        </a:rPr>
                        <a:t>фандр</a:t>
                      </a:r>
                      <a:endParaRPr lang="ru-RU" sz="400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Arial Black" pitchFamily="34" charset="0"/>
                        </a:rPr>
                        <a:t>та</a:t>
                      </a:r>
                      <a:endParaRPr lang="ru-RU" sz="40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927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Arial Black" pitchFamily="34" charset="0"/>
                        </a:rPr>
                        <a:t>спут</a:t>
                      </a:r>
                      <a:endParaRPr lang="ru-RU" sz="400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Arial Black" pitchFamily="34" charset="0"/>
                        </a:rPr>
                        <a:t>ход</a:t>
                      </a:r>
                      <a:endParaRPr lang="ru-RU" sz="4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err="1" smtClean="0">
                          <a:latin typeface="Arial Black" pitchFamily="34" charset="0"/>
                        </a:rPr>
                        <a:t>рий</a:t>
                      </a:r>
                      <a:endParaRPr lang="ru-RU" sz="40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57356" y="1643050"/>
            <a:ext cx="2633093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СКАФАНДР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3143248"/>
            <a:ext cx="2389885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ЛУНОХОД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29322" y="1214422"/>
            <a:ext cx="1953227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ОРБИТА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3000372"/>
            <a:ext cx="2260555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СПУТНИК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286116" y="4643446"/>
            <a:ext cx="3185809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ПЛАНЕТАРИЙ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Юпитер</a:t>
            </a:r>
            <a:endParaRPr lang="ru-RU" dirty="0"/>
          </a:p>
        </p:txBody>
      </p:sp>
      <p:pic>
        <p:nvPicPr>
          <p:cNvPr id="3" name="upite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1772816"/>
            <a:ext cx="7968208" cy="4482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7686" y="714356"/>
            <a:ext cx="4214842" cy="1877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Чтобы глаз вооружить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И со звездами дружить,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Млечный путь увидеть чтоб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Нужен мощный …</a:t>
            </a:r>
            <a:endParaRPr lang="ru-RU" sz="24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0541" cmpd="sng">
                <a:noFill/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786190"/>
            <a:ext cx="3857652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Телескопом сотни лет-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Изучают жизнь планет.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Нам расскажет обо всем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Умный дядя …</a:t>
            </a:r>
            <a:endParaRPr lang="ru-RU" sz="2400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n w="17780" cmpd="sng">
                <a:noFill/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4"/>
          <p:cNvPicPr>
            <a:picLocks noChangeAspect="1"/>
          </p:cNvPicPr>
          <p:nvPr/>
        </p:nvPicPr>
        <p:blipFill>
          <a:blip r:embed="rId3" cstate="print"/>
          <a:srcRect l="31367" t="35657"/>
          <a:stretch>
            <a:fillRect/>
          </a:stretch>
        </p:blipFill>
        <p:spPr bwMode="auto">
          <a:xfrm flipH="1">
            <a:off x="500034" y="0"/>
            <a:ext cx="3071834" cy="3169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/>
          <p:cNvPicPr>
            <a:picLocks noChangeAspect="1"/>
          </p:cNvPicPr>
          <p:nvPr/>
        </p:nvPicPr>
        <p:blipFill>
          <a:blip r:embed="rId4" cstate="print"/>
          <a:srcRect l="6355" r="7217"/>
          <a:stretch>
            <a:fillRect/>
          </a:stretch>
        </p:blipFill>
        <p:spPr bwMode="auto">
          <a:xfrm>
            <a:off x="5961052" y="3286124"/>
            <a:ext cx="2922597" cy="3381376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/>
          </a:extLst>
        </p:spPr>
      </p:pic>
      <p:sp>
        <p:nvSpPr>
          <p:cNvPr id="12" name="Прямоугольник 11"/>
          <p:cNvSpPr/>
          <p:nvPr/>
        </p:nvSpPr>
        <p:spPr>
          <a:xfrm>
            <a:off x="2500298" y="5214950"/>
            <a:ext cx="1721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Calibri"/>
              </a:rPr>
              <a:t>АСТРОНОМ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29454" y="2071678"/>
            <a:ext cx="1449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ТЕЛЕСКОП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Солнце</a:t>
            </a:r>
            <a:endParaRPr lang="ru-RU" dirty="0"/>
          </a:p>
        </p:txBody>
      </p:sp>
      <p:pic>
        <p:nvPicPr>
          <p:cNvPr id="4" name="solnz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75656" y="2060848"/>
            <a:ext cx="6960096" cy="3915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6248" y="714356"/>
            <a:ext cx="4429156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Астроном - он звездочет,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Знает все наперечет!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Только лучше звезд видна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 небе полная …</a:t>
            </a:r>
            <a:endParaRPr lang="ru-RU" sz="280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567" y="4714884"/>
            <a:ext cx="462574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До Луны не может птица</a:t>
            </a:r>
          </a:p>
          <a:p>
            <a:r>
              <a:rPr lang="ru-RU" sz="2800" b="1" dirty="0" smtClean="0"/>
              <a:t>Долететь и прилуниться,</a:t>
            </a:r>
          </a:p>
          <a:p>
            <a:r>
              <a:rPr lang="ru-RU" sz="2800" b="1" dirty="0" smtClean="0"/>
              <a:t>Но зато умеет это</a:t>
            </a:r>
          </a:p>
          <a:p>
            <a:r>
              <a:rPr lang="ru-RU" sz="2800" b="1" dirty="0" smtClean="0"/>
              <a:t>Делать быстрая…</a:t>
            </a:r>
            <a:endParaRPr lang="ru-RU" sz="2800" b="1" dirty="0"/>
          </a:p>
        </p:txBody>
      </p:sp>
      <p:pic>
        <p:nvPicPr>
          <p:cNvPr id="10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4356"/>
            <a:ext cx="4186971" cy="408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rcRect l="25082" r="47980" b="62857"/>
          <a:stretch>
            <a:fillRect/>
          </a:stretch>
        </p:blipFill>
        <p:spPr bwMode="auto">
          <a:xfrm rot="2954524">
            <a:off x="6226803" y="2950320"/>
            <a:ext cx="2297816" cy="447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143768" y="2143116"/>
            <a:ext cx="1037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ЛУНА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428992" y="6072206"/>
            <a:ext cx="13693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РАКЕТА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00562" y="857232"/>
            <a:ext cx="462552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Свет быстрее всех летает,</a:t>
            </a:r>
          </a:p>
          <a:p>
            <a:r>
              <a:rPr lang="ru-RU" sz="2400" b="1" dirty="0" smtClean="0"/>
              <a:t>Километры не считает.</a:t>
            </a:r>
          </a:p>
          <a:p>
            <a:r>
              <a:rPr lang="ru-RU" sz="2400" b="1" dirty="0" smtClean="0"/>
              <a:t>Дарит Солнце жизнь планетам,</a:t>
            </a:r>
          </a:p>
          <a:p>
            <a:r>
              <a:rPr lang="ru-RU" sz="2400" b="1" dirty="0" smtClean="0"/>
              <a:t>Нам – тепло, хвосты -…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4214818"/>
            <a:ext cx="3931589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У ракеты есть водитель,</a:t>
            </a:r>
          </a:p>
          <a:p>
            <a:r>
              <a:rPr lang="ru-RU" sz="2400" b="1" dirty="0" smtClean="0"/>
              <a:t>Невесомости любитель.</a:t>
            </a:r>
          </a:p>
          <a:p>
            <a:r>
              <a:rPr lang="ru-RU" sz="2400" b="1" dirty="0" smtClean="0"/>
              <a:t>По-английски: «Астронавт»,</a:t>
            </a:r>
          </a:p>
          <a:p>
            <a:r>
              <a:rPr lang="ru-RU" sz="2400" b="1" dirty="0" smtClean="0"/>
              <a:t>А по-русски…</a:t>
            </a:r>
            <a:endParaRPr lang="ru-RU" sz="2400" b="1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3" y="285728"/>
            <a:ext cx="3713744" cy="2786082"/>
          </a:xfrm>
          <a:prstGeom prst="rect">
            <a:avLst/>
          </a:prstGeom>
          <a:noFill/>
          <a:ln w="5715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</p:pic>
      <p:sp>
        <p:nvSpPr>
          <p:cNvPr id="12" name="TextBox 11"/>
          <p:cNvSpPr txBox="1"/>
          <p:nvPr/>
        </p:nvSpPr>
        <p:spPr>
          <a:xfrm>
            <a:off x="7678662" y="2000240"/>
            <a:ext cx="1465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КОМЕТАМ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643174" y="5357826"/>
            <a:ext cx="1840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КОСМОНАВТ</a:t>
            </a:r>
            <a:endParaRPr lang="ru-RU" sz="2000" b="1" dirty="0"/>
          </a:p>
        </p:txBody>
      </p:sp>
      <p:pic>
        <p:nvPicPr>
          <p:cNvPr id="1026" name="Picture 2" descr="D:\VideoProShow\kosmos\b6ae5eb0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780928"/>
            <a:ext cx="2641476" cy="3869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Сатурн</a:t>
            </a:r>
            <a:endParaRPr lang="ru-RU" dirty="0"/>
          </a:p>
        </p:txBody>
      </p:sp>
      <p:pic>
        <p:nvPicPr>
          <p:cNvPr id="4" name="saturn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1412776"/>
            <a:ext cx="8904988" cy="5009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ru-RU" dirty="0" smtClean="0"/>
              <a:t>Из чего состоят кометы?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1785926"/>
            <a:ext cx="3132652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dirty="0" smtClean="0"/>
              <a:t>лёд и камни</a:t>
            </a:r>
            <a:endParaRPr lang="ru-RU" sz="4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Назовите единственную неисследованную зондами планету в Солнечной системе? (Плутон)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Назовите единственную неисследованную зондами планету в Солнечной системе? (Плутон)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928934"/>
            <a:ext cx="7858180" cy="21236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dirty="0" smtClean="0"/>
              <a:t>Назовите единственную неисследованную зондами планету в Солнечной системе? 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72264" y="5429264"/>
            <a:ext cx="1890326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dirty="0" smtClean="0"/>
              <a:t>Плутон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Назовите единственную неисследованную зондами планету в Солнечной системе? (Плутон)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Назовите единственную неисследованную зондами планету в Солнечной системе? (Плутон)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Из чего состоит кора Марса? (железо)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Из чего состоит кора Марса? (железо)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Из чего состоит кора Марса? (железо)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Из чего состоит кора Марса? (железо)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785794"/>
            <a:ext cx="8572560" cy="17235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/>
              <a:t>В каком году человек впервые </a:t>
            </a:r>
          </a:p>
          <a:p>
            <a:r>
              <a:rPr lang="ru-RU" sz="4400" dirty="0" smtClean="0"/>
              <a:t>полетел в космос? </a:t>
            </a:r>
          </a:p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429520" y="2714620"/>
            <a:ext cx="1326004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dirty="0" smtClean="0"/>
              <a:t>1961</a:t>
            </a:r>
            <a:endParaRPr lang="ru-RU" sz="4400" dirty="0"/>
          </a:p>
        </p:txBody>
      </p:sp>
      <p:sp>
        <p:nvSpPr>
          <p:cNvPr id="18" name="TextBox 17"/>
          <p:cNvSpPr txBox="1"/>
          <p:nvPr/>
        </p:nvSpPr>
        <p:spPr>
          <a:xfrm>
            <a:off x="357158" y="3643314"/>
            <a:ext cx="8614602" cy="10464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/>
              <a:t>Какого цвета крупнейшие звёзды? </a:t>
            </a:r>
          </a:p>
          <a:p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5286388"/>
            <a:ext cx="4239750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dirty="0" smtClean="0"/>
              <a:t>голубые и белые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Назовите единственную неисследованную зондами планету в Солнечной системе? (Плутон)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Назовите единственную неисследованную зондами планету в Солнечной системе? (Плутон)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Из чего состоит кора Марса? (железо)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Из чего состоит кора Марса? (железо)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Из чего состоит кора Марса? (железо)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Из чего состоит кора Марса? (железо)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500042"/>
            <a:ext cx="8286808" cy="10464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/>
              <a:t>Из чего состоит кора Марса? </a:t>
            </a:r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72264" y="1928802"/>
            <a:ext cx="1944828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dirty="0" smtClean="0"/>
              <a:t>железо</a:t>
            </a:r>
            <a:endParaRPr lang="ru-RU" sz="4400" dirty="0"/>
          </a:p>
        </p:txBody>
      </p:sp>
      <p:sp>
        <p:nvSpPr>
          <p:cNvPr id="23" name="TextBox 22"/>
          <p:cNvSpPr txBox="1"/>
          <p:nvPr/>
        </p:nvSpPr>
        <p:spPr>
          <a:xfrm>
            <a:off x="428596" y="3000372"/>
            <a:ext cx="8286808" cy="10464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/>
              <a:t>Из чего состоят кольца Сатурна?</a:t>
            </a:r>
          </a:p>
          <a:p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000628" y="4429132"/>
            <a:ext cx="3571900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dirty="0" smtClean="0"/>
              <a:t>камень и лёд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/>
              <a:t>Назовите первого космонавта? </a:t>
            </a:r>
            <a:endParaRPr lang="ru-RU" sz="4400" dirty="0"/>
          </a:p>
        </p:txBody>
      </p:sp>
      <p:pic>
        <p:nvPicPr>
          <p:cNvPr id="44034" name="Picture 2" descr="D:\ЮЛЯ\РОССИЯ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000240"/>
            <a:ext cx="3690955" cy="4399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Уран</a:t>
            </a:r>
            <a:endParaRPr lang="ru-RU" dirty="0"/>
          </a:p>
        </p:txBody>
      </p:sp>
      <p:pic>
        <p:nvPicPr>
          <p:cNvPr id="4" name="uran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1124744"/>
            <a:ext cx="9259844" cy="5208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4000" r="-35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Нептун </a:t>
            </a:r>
            <a:endParaRPr lang="ru-RU" dirty="0"/>
          </a:p>
        </p:txBody>
      </p:sp>
      <p:pic>
        <p:nvPicPr>
          <p:cNvPr id="5" name="netu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1394774"/>
            <a:ext cx="9144000" cy="5143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Меркурий</a:t>
            </a:r>
            <a:endParaRPr lang="ru-RU" dirty="0"/>
          </a:p>
        </p:txBody>
      </p:sp>
      <p:pic>
        <p:nvPicPr>
          <p:cNvPr id="4" name="merkur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5576" y="1916832"/>
            <a:ext cx="7536160" cy="423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4000" r="-35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nattik.ru/wp-content/uploads/2011/04/kosmos_rasskraski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32656"/>
            <a:ext cx="5760640" cy="6218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Плутон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ru-RU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lane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1365425"/>
            <a:ext cx="8712968" cy="490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ru-RU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sputnik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11696" y="1500250"/>
            <a:ext cx="8292752" cy="4664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l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 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285720" y="357166"/>
            <a:ext cx="7772400" cy="1470025"/>
          </a:xfrm>
        </p:spPr>
        <p:txBody>
          <a:bodyPr/>
          <a:lstStyle/>
          <a:p>
            <a:pPr algn="l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9" y="1285859"/>
          <a:ext cx="8329642" cy="45005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1642"/>
                <a:gridCol w="1371600"/>
                <a:gridCol w="1371600"/>
                <a:gridCol w="1371600"/>
                <a:gridCol w="1371600"/>
                <a:gridCol w="1371600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ф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9" y="1285859"/>
          <a:ext cx="8329642" cy="45005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1642"/>
                <a:gridCol w="1371600"/>
                <a:gridCol w="1371600"/>
                <a:gridCol w="1371600"/>
                <a:gridCol w="1371600"/>
                <a:gridCol w="1371600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4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4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4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latin typeface="Arial Black" pitchFamily="34" charset="0"/>
                        </a:rPr>
                        <a:t>ф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б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с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у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B05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4000" b="1" dirty="0">
                        <a:solidFill>
                          <a:srgbClr val="00B05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4000" b="1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4000" b="1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4000" b="1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4000" b="1" dirty="0">
                        <a:solidFill>
                          <a:srgbClr val="0070C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B05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rgbClr val="00B05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latin typeface="Arial Black" pitchFamily="34" charset="0"/>
                        </a:rPr>
                        <a:t>ы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т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4000" b="1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4000" b="1" dirty="0">
                        <a:solidFill>
                          <a:srgbClr val="0070C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B05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4000" b="1" dirty="0">
                        <a:solidFill>
                          <a:srgbClr val="00B05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4000" b="1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4000" b="1" dirty="0">
                        <a:solidFill>
                          <a:srgbClr val="0070C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B05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4000" b="1" dirty="0">
                        <a:solidFill>
                          <a:srgbClr val="00B05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в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4000" b="1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4000" b="1" dirty="0">
                        <a:solidFill>
                          <a:srgbClr val="0070C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B05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4000" b="1" dirty="0">
                        <a:solidFill>
                          <a:srgbClr val="00B05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м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т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ч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4000" b="1" dirty="0">
                        <a:solidFill>
                          <a:srgbClr val="0070C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endParaRPr lang="en-US" sz="2800" b="1" dirty="0" smtClean="0">
                        <a:solidFill>
                          <a:srgbClr val="00B050"/>
                        </a:solidFill>
                        <a:latin typeface="Arial Black" pitchFamily="34" charset="0"/>
                      </a:endParaRPr>
                    </a:p>
                    <a:p>
                      <a:pPr algn="ctr">
                        <a:lnSpc>
                          <a:spcPts val="1265"/>
                        </a:lnSpc>
                        <a:spcBef>
                          <a:spcPts val="790"/>
                        </a:spcBef>
                        <a:spcAft>
                          <a:spcPts val="1185"/>
                        </a:spcAft>
                      </a:pPr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4000" b="1" dirty="0">
                        <a:solidFill>
                          <a:srgbClr val="00B05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7772400" cy="1470025"/>
          </a:xfrm>
        </p:spPr>
        <p:txBody>
          <a:bodyPr/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Венера </a:t>
            </a:r>
            <a:endParaRPr lang="ru-RU" dirty="0" smtClean="0"/>
          </a:p>
        </p:txBody>
      </p:sp>
      <p:pic>
        <p:nvPicPr>
          <p:cNvPr id="4" name="vener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2204864"/>
            <a:ext cx="7248128" cy="4077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Земля 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zeml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772816"/>
            <a:ext cx="8112224" cy="4563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0000FF"/>
                </a:solidFill>
              </a:rPr>
              <a:t>эту красоту, а 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FF0000"/>
                </a:solidFill>
              </a:rPr>
              <a:t>Как прекрасна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приумножайте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00B050"/>
                </a:solidFill>
              </a:rPr>
              <a:t>Люди, храните и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FFFF00"/>
                </a:solidFill>
              </a:rPr>
              <a:t>Земля! 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7030A0"/>
                </a:solidFill>
              </a:rPr>
              <a:t>не разрушайте её!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наша планета 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FF0000"/>
                </a:solidFill>
              </a:rPr>
              <a:t>Как прекрасна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наша планета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rgbClr val="FFFF00"/>
                </a:solidFill>
              </a:rPr>
              <a:t>Земля!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ru-RU" sz="4000" b="1" dirty="0" smtClean="0">
                <a:solidFill>
                  <a:srgbClr val="00B050"/>
                </a:solidFill>
              </a:rPr>
              <a:t> Люди, храните и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приумножайте</a:t>
            </a:r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</a:rPr>
              <a:t>эту красоту, а 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7030A0"/>
                </a:solidFill>
              </a:rPr>
              <a:t>не разрушайте её!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FFFF00"/>
                </a:solidFill>
              </a:rPr>
              <a:t> 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смос неб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космос небо</Template>
  <TotalTime>108</TotalTime>
  <Words>427</Words>
  <Application>Microsoft Office PowerPoint</Application>
  <PresentationFormat>Экран (4:3)</PresentationFormat>
  <Paragraphs>261</Paragraphs>
  <Slides>38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космос небо</vt:lpstr>
      <vt:lpstr>Полет в космос</vt:lpstr>
      <vt:lpstr>Солнце</vt:lpstr>
      <vt:lpstr>Меркурий</vt:lpstr>
      <vt:lpstr>Слайд 4</vt:lpstr>
      <vt:lpstr>Слайд 5</vt:lpstr>
      <vt:lpstr>Венера </vt:lpstr>
      <vt:lpstr>Земля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Марс</vt:lpstr>
      <vt:lpstr>Марс</vt:lpstr>
      <vt:lpstr>Слайд 17</vt:lpstr>
      <vt:lpstr>Юпитер</vt:lpstr>
      <vt:lpstr>Слайд 19</vt:lpstr>
      <vt:lpstr>Слайд 20</vt:lpstr>
      <vt:lpstr>Слайд 21</vt:lpstr>
      <vt:lpstr>Слайд 22</vt:lpstr>
      <vt:lpstr>Сатурн</vt:lpstr>
      <vt:lpstr>Из чего состоят кометы?</vt:lpstr>
      <vt:lpstr>Слайд 25</vt:lpstr>
      <vt:lpstr>Слайд 26</vt:lpstr>
      <vt:lpstr>Назовите первого космонавта? </vt:lpstr>
      <vt:lpstr>Уран</vt:lpstr>
      <vt:lpstr>Нептун </vt:lpstr>
      <vt:lpstr>Слайд 30</vt:lpstr>
      <vt:lpstr>Плутон </vt:lpstr>
      <vt:lpstr>Слайд 32</vt:lpstr>
      <vt:lpstr>Слайд 33</vt:lpstr>
      <vt:lpstr>Слайд 34</vt:lpstr>
      <vt:lpstr> </vt:lpstr>
      <vt:lpstr> </vt:lpstr>
      <vt:lpstr> </vt:lpstr>
      <vt:lpstr>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Полет в космос</dc:title>
  <dc:creator>Admin</dc:creator>
  <cp:lastModifiedBy>Виталий</cp:lastModifiedBy>
  <cp:revision>18</cp:revision>
  <dcterms:created xsi:type="dcterms:W3CDTF">2012-11-27T07:50:09Z</dcterms:created>
  <dcterms:modified xsi:type="dcterms:W3CDTF">2012-11-28T06:52:35Z</dcterms:modified>
</cp:coreProperties>
</file>