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85720" y="2357430"/>
            <a:ext cx="6643734" cy="4066534"/>
            <a:chOff x="1115616" y="2146448"/>
            <a:chExt cx="7165477" cy="46154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22007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Математика – гимнастика ума.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1676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Щербакова Татьяна Ивановна , 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математики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МБОУСОШ  №55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Города Воронежа.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2016 г.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214414" y="9286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Внеклассное мероприятие по математике в 5-х классах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8411726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Резерв.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Пословицы, в которых есть число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(пока жюри подводит итоги, можно поиграть с детьми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1.Одна голова хорошо, ………..(а две – лучше)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2.Один ……………….(в поле не воин).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3.Семь раз ………………….(отмерь – один раз отрежь).                     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4.Семеро …………….(одного не ждут).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lang="ru-RU" sz="16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Резерв пословиц: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1.- Одна рука ……………(узла не вяжет).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2.  - Хвастуну цена – …………………(три копейки). 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3.  - Лук от семи…………………..( недуг).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4.  - Сам не дерусь, ………………………..(семерых не боюсь).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5.  - Не имей сто ………………(рублей, а имей сто друзей).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184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2840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143000"/>
            <a:ext cx="6105525" cy="457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42976" y="285728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      СПАСИБО </a:t>
            </a:r>
            <a:r>
              <a:rPr lang="ru-RU" sz="3200" dirty="0" smtClean="0"/>
              <a:t>ЗА </a:t>
            </a:r>
            <a:r>
              <a:rPr lang="ru-RU" sz="3200" dirty="0" smtClean="0"/>
              <a:t>ИГРУ </a:t>
            </a:r>
            <a:endParaRPr lang="ru-RU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i="1" dirty="0" smtClean="0"/>
              <a:t> </a:t>
            </a:r>
            <a:endParaRPr lang="ru-RU" sz="1600" dirty="0" smtClean="0"/>
          </a:p>
          <a:p>
            <a:r>
              <a:rPr lang="ru-RU" sz="1600" b="1" dirty="0" smtClean="0"/>
              <a:t> 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</a:t>
            </a:r>
            <a:r>
              <a:rPr lang="ru-RU" sz="1800" b="1" dirty="0" smtClean="0"/>
              <a:t>Образовательная :</a:t>
            </a:r>
            <a:r>
              <a:rPr lang="ru-RU" sz="1800" dirty="0" smtClean="0"/>
              <a:t> проверить знание правил сложения, </a:t>
            </a:r>
          </a:p>
          <a:p>
            <a:r>
              <a:rPr lang="ru-RU" sz="1800" dirty="0" smtClean="0"/>
              <a:t>                                         вычитания , умножения и деления </a:t>
            </a:r>
          </a:p>
          <a:p>
            <a:r>
              <a:rPr lang="ru-RU" sz="1800" dirty="0" smtClean="0"/>
              <a:t>                                          десятичных дробей</a:t>
            </a:r>
            <a:r>
              <a:rPr lang="ru-RU" sz="1800" i="1" dirty="0" smtClean="0"/>
              <a:t>;</a:t>
            </a:r>
            <a:endParaRPr lang="ru-RU" sz="1800" dirty="0" smtClean="0"/>
          </a:p>
          <a:p>
            <a:r>
              <a:rPr lang="ru-RU" sz="1800" b="1" i="1" dirty="0" smtClean="0"/>
              <a:t>Развивающая:</a:t>
            </a:r>
            <a:r>
              <a:rPr lang="ru-RU" sz="1800" dirty="0" smtClean="0"/>
              <a:t> - способствовать развитию логического мышления, </a:t>
            </a:r>
          </a:p>
          <a:p>
            <a:r>
              <a:rPr lang="ru-RU" sz="1800" dirty="0" smtClean="0"/>
              <a:t>                                       внимания,  памяти, речи;    способствовать</a:t>
            </a:r>
          </a:p>
          <a:p>
            <a:r>
              <a:rPr lang="ru-RU" sz="1800" dirty="0" smtClean="0"/>
              <a:t>                                        развитию умения обобщать, делать выводы; </a:t>
            </a:r>
          </a:p>
          <a:p>
            <a:r>
              <a:rPr lang="ru-RU" sz="1800" dirty="0" smtClean="0"/>
              <a:t>                                         развитию  коммуникабельных качеств.</a:t>
            </a:r>
          </a:p>
          <a:p>
            <a:r>
              <a:rPr lang="ru-RU" sz="1800" b="1" i="1" dirty="0" smtClean="0"/>
              <a:t>Воспитательная:</a:t>
            </a:r>
            <a:r>
              <a:rPr lang="ru-RU" sz="1800" dirty="0" smtClean="0"/>
              <a:t> создать условия для воспитания уверенности в </a:t>
            </a:r>
          </a:p>
          <a:p>
            <a:r>
              <a:rPr lang="ru-RU" sz="1800" dirty="0" smtClean="0"/>
              <a:t>                                     себе, этики групповой работы; формирования </a:t>
            </a:r>
          </a:p>
          <a:p>
            <a:r>
              <a:rPr lang="ru-RU" sz="1800" dirty="0" smtClean="0"/>
              <a:t>                                      положительного эмоционального </a:t>
            </a:r>
          </a:p>
          <a:p>
            <a:r>
              <a:rPr lang="ru-RU" sz="1800" dirty="0" smtClean="0"/>
              <a:t>                                      отношения и интереса к предмету.</a:t>
            </a:r>
          </a:p>
          <a:p>
            <a:r>
              <a:rPr lang="en-US" sz="1800" b="1" dirty="0" smtClean="0"/>
              <a:t> 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Приветствия команд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Команда «Число»:       </a:t>
            </a:r>
          </a:p>
          <a:p>
            <a:r>
              <a:rPr lang="ru-RU" sz="2800" dirty="0" smtClean="0"/>
              <a:t> Мы хотим повеселиться, </a:t>
            </a:r>
          </a:p>
          <a:p>
            <a:r>
              <a:rPr lang="ru-RU" sz="2800" dirty="0" smtClean="0"/>
              <a:t>Посмеяться , пошутить!</a:t>
            </a:r>
          </a:p>
          <a:p>
            <a:r>
              <a:rPr lang="ru-RU" sz="2800" dirty="0" smtClean="0"/>
              <a:t>Ведь сегодня на турнире</a:t>
            </a:r>
          </a:p>
          <a:p>
            <a:r>
              <a:rPr lang="ru-RU" sz="2800" dirty="0" smtClean="0"/>
              <a:t>Мы решили победить.</a:t>
            </a:r>
          </a:p>
          <a:p>
            <a:r>
              <a:rPr lang="ru-RU" sz="2800" dirty="0" smtClean="0"/>
              <a:t>Команда «Процент»:</a:t>
            </a:r>
          </a:p>
          <a:p>
            <a:r>
              <a:rPr lang="ru-RU" sz="2800" dirty="0" smtClean="0"/>
              <a:t>Сегодняшний турнир мы выиграть хотим.</a:t>
            </a:r>
          </a:p>
          <a:p>
            <a:r>
              <a:rPr lang="ru-RU" sz="2800" dirty="0" smtClean="0"/>
              <a:t>И просто вам победу мы не   отдадим.</a:t>
            </a:r>
          </a:p>
          <a:p>
            <a:r>
              <a:rPr lang="ru-RU" sz="2800" dirty="0" smtClean="0"/>
              <a:t>Придётся попотеть и постараться.</a:t>
            </a:r>
          </a:p>
          <a:p>
            <a:r>
              <a:rPr lang="ru-RU" sz="2800" dirty="0" smtClean="0"/>
              <a:t>За каждое очко мы будем драться.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642917"/>
            <a:ext cx="6786611" cy="5693866"/>
            <a:chOff x="607488" y="1344094"/>
            <a:chExt cx="7925326" cy="5935063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5935063"/>
              <a:chOff x="607288" y="-815361"/>
              <a:chExt cx="7925152" cy="7419144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74191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Команда «Дробь» :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 Мы  знания проявим и  смекалку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И не достанем ни одну шпаргалку.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А если вдруг не повезёт?-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Победа всех когда-нибудь найдёт. 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Обращение к болельщикам: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Мы сегодня так дружны,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Ведь сражаться мы должны.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Приглашаем мы всех вас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Поприветствовать всех нас!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Ваша помощь нам нужна,</a:t>
                </a:r>
              </a:p>
              <a:p>
                <a:pPr algn="ctr">
                  <a:defRPr/>
                </a:pPr>
                <a:r>
                  <a:rPr lang="ru-RU" sz="2800" dirty="0" smtClean="0">
                    <a:solidFill>
                      <a:prstClr val="black"/>
                    </a:solidFill>
                    <a:latin typeface="Monotype Corsiva" pitchFamily="66" charset="0"/>
                  </a:rPr>
                  <a:t>Ведь победа нелегка.</a:t>
                </a:r>
              </a:p>
              <a:p>
                <a:pPr algn="ctr">
                  <a:defRPr/>
                </a:pPr>
                <a:endParaRPr lang="ru-RU" sz="2800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8" y="3885681"/>
                <a:ext cx="6491880" cy="521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dirty="0" smtClean="0">
                    <a:latin typeface="Monotype Corsiva" pitchFamily="66" charset="0"/>
                  </a:rPr>
                  <a:t> 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710123" y="6093297"/>
              <a:ext cx="215726" cy="3849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ru-RU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1" y="357166"/>
            <a:ext cx="6891688" cy="9079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 свой билет</a:t>
            </a:r>
          </a:p>
          <a:p>
            <a:r>
              <a:rPr lang="ru-RU" dirty="0" smtClean="0"/>
              <a:t>Применив правила сложения, вычитания, умножения и деления десятичных дробей, выполните действия:</a:t>
            </a:r>
          </a:p>
          <a:p>
            <a:r>
              <a:rPr lang="ru-RU" b="1" dirty="0" smtClean="0"/>
              <a:t>1</a:t>
            </a:r>
            <a:r>
              <a:rPr lang="ru-RU" dirty="0" smtClean="0"/>
              <a:t>.18,6+4,2</a:t>
            </a:r>
            <a:r>
              <a:rPr lang="ru-RU" b="1" dirty="0" smtClean="0"/>
              <a:t>=        2</a:t>
            </a:r>
            <a:r>
              <a:rPr lang="ru-RU" dirty="0" smtClean="0"/>
              <a:t>  .5*0,8=             </a:t>
            </a:r>
            <a:r>
              <a:rPr lang="ru-RU" b="1" dirty="0" smtClean="0"/>
              <a:t>3.</a:t>
            </a:r>
            <a:r>
              <a:rPr lang="ru-RU" dirty="0" smtClean="0"/>
              <a:t>  2:0,2=</a:t>
            </a:r>
          </a:p>
          <a:p>
            <a:r>
              <a:rPr lang="ru-RU" dirty="0" smtClean="0"/>
              <a:t>    3,3+15=              0,6*0,7=               5,6:0,8=</a:t>
            </a:r>
          </a:p>
          <a:p>
            <a:r>
              <a:rPr lang="ru-RU" dirty="0" smtClean="0"/>
              <a:t>    9-4,3=                  5*0,06=                0,8:0,02=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>   7,25-3,1=              2*0,003=              28:0,14=</a:t>
            </a:r>
          </a:p>
          <a:p>
            <a:r>
              <a:rPr lang="ru-RU" dirty="0" smtClean="0"/>
              <a:t>    4-0,9=                  2,9*0,01=             763:1000=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4.Из слова «Арифметика» нужно составить как можно больше слов. Каждую букву разрешается использовать столько раз, сколько она встречается в слове, т.е. буквы «а» «и» - два раза, а остальные по одному.</a:t>
            </a:r>
            <a:endParaRPr lang="ru-RU" dirty="0" smtClean="0"/>
          </a:p>
          <a:p>
            <a:r>
              <a:rPr lang="ru-RU" b="1" dirty="0" smtClean="0"/>
              <a:t>Возможные варианты ответов : </a:t>
            </a:r>
            <a:br>
              <a:rPr lang="ru-RU" b="1" dirty="0" smtClean="0"/>
            </a:br>
            <a:r>
              <a:rPr lang="ru-RU" dirty="0" smtClean="0"/>
              <a:t>Акр  Камера  Кит  Мера  Мир  Рама  Риф  Тик  Ферма </a:t>
            </a:r>
            <a:br>
              <a:rPr lang="ru-RU" dirty="0" smtClean="0"/>
            </a:br>
            <a:r>
              <a:rPr lang="ru-RU" dirty="0" smtClean="0"/>
              <a:t>Ар  Кара  Кифара  Мерка  Миф  Рама  Рифма  Тир  Фирма </a:t>
            </a:r>
            <a:br>
              <a:rPr lang="ru-RU" dirty="0" smtClean="0"/>
            </a:br>
            <a:r>
              <a:rPr lang="ru-RU" dirty="0" smtClean="0"/>
              <a:t>Арка  Карат Крем  Метка Мрак  Река  Тара  Тиф  Фрак </a:t>
            </a:r>
            <a:br>
              <a:rPr lang="ru-RU" dirty="0" smtClean="0"/>
            </a:br>
            <a:r>
              <a:rPr lang="ru-RU" dirty="0" smtClean="0"/>
              <a:t>Арфа  Карта  Мак  Метр  Рак  Ритм  Тариф  Фа </a:t>
            </a:r>
            <a:br>
              <a:rPr lang="ru-RU" dirty="0" smtClean="0"/>
            </a:br>
            <a:r>
              <a:rPr lang="ru-RU" dirty="0" smtClean="0"/>
              <a:t>Икра  Катер  Марка  Метрика  Ракета  Ритмика  Тема  Фара </a:t>
            </a:r>
          </a:p>
          <a:p>
            <a:r>
              <a:rPr lang="ru-RU" dirty="0" smtClean="0"/>
              <a:t> 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19807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Средняя величина.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1.Как  найти среднее арифметическое нескольких чисел?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2.Как найти среднюю скорость?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3.Как найти среднюю цену товара?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4.Как найти средний ежедневный заработок?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5.Как найти среднюю урожайность?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6.Решите задачи: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1)В волейбольной команде двум игрокам -по 21 году, трём игрокам –по 20лет, одному игроку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-24 года. Каков средний возраст игроков?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ОТВЕТ: 21 год.</a:t>
            </a: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2) Масса 4 цыплят-5,5 кг, 6 цыплят – 7,4 кг. Вычислите среднюю массу цыплёнка.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ОТВЕТ: 1,29 кг.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3)  Первое число в 3 раза меньше , чем второе число. Среднее арифметическое этих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чисел равно 12. Найдите эти числа.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ОТВЕТ: 6 и 18.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4) Найдите среднее арифметическое чисел: 23,86; 22,7; 36,6.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ОТВЕТ: 27,72.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5) Катер за 2 часа прошёл 22,7 км и за 3 часа прошёл 42,8 км. Определить среднюю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скорость.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ОТВЕТ: 13,1 км/ч.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6) Среднее арифметическое двух чисел 0,48. Одно из них в 1,4 раза больше другого.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айдите эти числа.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0,4 и 0,56.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7571303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Вопросы для болельщиков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1.Лифт поднимается с первого этажа на третий за 6 секунд. За сколько секунд он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поднимется с первого этажа на пятый?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12 секунд.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2.Когда моему отцу было 31 год, мне было 8 лет, а теперь отец старше меня вдвое.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мне лет?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мне 23 года.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3.Какие цифры пишут летчики в небе?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8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4.Над каким предприятием можно увидеть вывеску с подписью «СТО»?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Над станцией технического обслуживания.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5.На какой угол поворачивается солдат по команде «кругом»?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на 180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6.Какая геометрическая фигура нужна для наказания детей?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Ответ: угол 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7.Какие геометрические фигуры дружат с солнцем?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Ответ: лучи.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8.Эмблемой какого автомобиля являются четыре кольца?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Ответ: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Ауди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9.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Переложите одну спичку так, чтобы равенство стало верным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 = VIII +  II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906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VII = IV + I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587487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Высказывания учёных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solidFill>
                <a:srgbClr val="0070C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Предмет математики на столько серьезен,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что полезно не упускать случаев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делать его немного занимательным.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rgbClr val="548DD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b="1" i="1" dirty="0" smtClean="0">
                <a:solidFill>
                  <a:srgbClr val="548DD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 Паскаль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6454909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Если ученик в школе не научился сам ничего творить,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то в жизни он всегда будет только подражать, копировать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так как мало таких, которые бы , научившись копировать,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умели  сделать самостоятельное приложение этих сведений.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Л.Н. Толстой.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71538" y="1785926"/>
          <a:ext cx="6000790" cy="2720060"/>
        </p:xfrm>
        <a:graphic>
          <a:graphicData uri="http://schemas.openxmlformats.org/drawingml/2006/table">
            <a:tbl>
              <a:tblPr/>
              <a:tblGrid>
                <a:gridCol w="2500330"/>
                <a:gridCol w="1970827"/>
                <a:gridCol w="1529633"/>
              </a:tblGrid>
              <a:tr h="1074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Выразить десятичной дробью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Выразить в процентах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Найдите</a:t>
                      </a:r>
                      <a:r>
                        <a:rPr lang="ru-RU" sz="1800" b="1" i="1" dirty="0">
                          <a:solidFill>
                            <a:srgbClr val="548DD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0,33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5% от 200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134%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1,24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40% от 300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0,6%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50% от 620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1,45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13% от 400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11% от 900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0,04%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0,98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5172075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27% от 3150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13438231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endParaRPr lang="ru-RU" sz="1400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Выражай-ка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720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580</Words>
  <Application>Microsoft Office PowerPoint</Application>
  <PresentationFormat>Экран (4:3)</PresentationFormat>
  <Paragraphs>176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Цели мероприятия</vt:lpstr>
      <vt:lpstr>Приветствия команд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</cp:revision>
  <dcterms:created xsi:type="dcterms:W3CDTF">2014-07-09T08:33:20Z</dcterms:created>
  <dcterms:modified xsi:type="dcterms:W3CDTF">2016-06-28T14:17:31Z</dcterms:modified>
</cp:coreProperties>
</file>