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937906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529862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2117467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805253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9155252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240069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127111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549254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08716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131221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29642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209318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42589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08120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69150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453860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40225-ED05-45F7-8F9A-DBC2076C523F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0CA5FF0-2DB2-4F8E-8670-320B4464D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405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slow">
    <p:wip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Pets and other animals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Класс: 3</a:t>
            </a:r>
          </a:p>
          <a:p>
            <a:r>
              <a:rPr lang="ru-RU" dirty="0" smtClean="0"/>
              <a:t>Учитель: </a:t>
            </a:r>
            <a:r>
              <a:rPr lang="ru-RU" dirty="0" err="1" smtClean="0"/>
              <a:t>Батышева</a:t>
            </a:r>
            <a:r>
              <a:rPr lang="ru-RU" dirty="0" smtClean="0"/>
              <a:t> В.М.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6377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28" y="-209132"/>
            <a:ext cx="5948744" cy="7614394"/>
          </a:xfrm>
        </p:spPr>
      </p:pic>
    </p:spTree>
    <p:extLst>
      <p:ext uri="{BB962C8B-B14F-4D97-AF65-F5344CB8AC3E}">
        <p14:creationId xmlns:p14="http://schemas.microsoft.com/office/powerpoint/2010/main" val="15151470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351" y="334792"/>
            <a:ext cx="4219141" cy="612152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30857" y="969464"/>
            <a:ext cx="5642899" cy="5282134"/>
          </a:xfrm>
        </p:spPr>
        <p:txBody>
          <a:bodyPr>
            <a:normAutofit/>
          </a:bodyPr>
          <a:lstStyle/>
          <a:p>
            <a:r>
              <a:rPr lang="en-US" sz="5400" dirty="0" smtClean="0"/>
              <a:t>Is it a … animal?</a:t>
            </a:r>
          </a:p>
          <a:p>
            <a:r>
              <a:rPr lang="en-US" sz="5400" dirty="0" smtClean="0"/>
              <a:t>Is it big/small?</a:t>
            </a:r>
          </a:p>
          <a:p>
            <a:r>
              <a:rPr lang="en-US" sz="5400" dirty="0" smtClean="0"/>
              <a:t>Does it live in … ?</a:t>
            </a:r>
          </a:p>
          <a:p>
            <a:r>
              <a:rPr lang="en-US" sz="5400" dirty="0" smtClean="0"/>
              <a:t>What </a:t>
            </a:r>
            <a:r>
              <a:rPr lang="en-US" sz="5400" dirty="0" err="1" smtClean="0"/>
              <a:t>colour</a:t>
            </a:r>
            <a:r>
              <a:rPr lang="en-US" sz="5400" dirty="0" smtClean="0"/>
              <a:t> is it?</a:t>
            </a:r>
          </a:p>
          <a:p>
            <a:r>
              <a:rPr lang="en-US" sz="5400" dirty="0" smtClean="0"/>
              <a:t>What does it eat?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31732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neck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386" y="2160588"/>
            <a:ext cx="2532016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650" y="2571210"/>
            <a:ext cx="3962400" cy="3060192"/>
          </a:xfrm>
        </p:spPr>
      </p:pic>
    </p:spTree>
    <p:extLst>
      <p:ext uri="{BB962C8B-B14F-4D97-AF65-F5344CB8AC3E}">
        <p14:creationId xmlns:p14="http://schemas.microsoft.com/office/powerpoint/2010/main" val="3137349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tail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68" y="2160588"/>
            <a:ext cx="3896252" cy="38814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2431809"/>
            <a:ext cx="4184650" cy="3338995"/>
          </a:xfrm>
        </p:spPr>
      </p:pic>
    </p:spTree>
    <p:extLst>
      <p:ext uri="{BB962C8B-B14F-4D97-AF65-F5344CB8AC3E}">
        <p14:creationId xmlns:p14="http://schemas.microsoft.com/office/powerpoint/2010/main" val="397254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big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510" y="2731718"/>
            <a:ext cx="4381018" cy="2739176"/>
          </a:xfrm>
        </p:spPr>
      </p:pic>
    </p:spTree>
    <p:extLst>
      <p:ext uri="{BB962C8B-B14F-4D97-AF65-F5344CB8AC3E}">
        <p14:creationId xmlns:p14="http://schemas.microsoft.com/office/powerpoint/2010/main" val="3619243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small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265" y="2160588"/>
            <a:ext cx="4155508" cy="3881437"/>
          </a:xfrm>
        </p:spPr>
      </p:pic>
    </p:spTree>
    <p:extLst>
      <p:ext uri="{BB962C8B-B14F-4D97-AF65-F5344CB8AC3E}">
        <p14:creationId xmlns:p14="http://schemas.microsoft.com/office/powerpoint/2010/main" val="26389574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64358"/>
          </a:xfrm>
        </p:spPr>
        <p:txBody>
          <a:bodyPr/>
          <a:lstStyle/>
          <a:p>
            <a:pPr algn="ctr"/>
            <a:r>
              <a:rPr lang="en-US" dirty="0" smtClean="0"/>
              <a:t>beautiful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4" y="2362085"/>
            <a:ext cx="3948161" cy="330517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365" y="2326882"/>
            <a:ext cx="4406901" cy="3305175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988" y="2362083"/>
            <a:ext cx="4230625" cy="330517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55512" y="5632057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74723" y="5561651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66305" y="5561651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83475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608" y="-327547"/>
            <a:ext cx="5102783" cy="7342854"/>
          </a:xfrm>
        </p:spPr>
      </p:pic>
    </p:spTree>
    <p:extLst>
      <p:ext uri="{BB962C8B-B14F-4D97-AF65-F5344CB8AC3E}">
        <p14:creationId xmlns:p14="http://schemas.microsoft.com/office/powerpoint/2010/main" val="32649787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dirty="0" smtClean="0"/>
              <a:t>Homework: p 24 ex 6 (reading)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3427668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</TotalTime>
  <Words>55</Words>
  <Application>Microsoft Office PowerPoint</Application>
  <PresentationFormat>Широкоэкранный</PresentationFormat>
  <Paragraphs>17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Грань</vt:lpstr>
      <vt:lpstr>Pets and other animals</vt:lpstr>
      <vt:lpstr>Презентация PowerPoint</vt:lpstr>
      <vt:lpstr>neck</vt:lpstr>
      <vt:lpstr>tail</vt:lpstr>
      <vt:lpstr>big</vt:lpstr>
      <vt:lpstr>small</vt:lpstr>
      <vt:lpstr>beautiful</vt:lpstr>
      <vt:lpstr>Презентация PowerPoint</vt:lpstr>
      <vt:lpstr>Homework: p 24 ex 6 (reading)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Pets and other animals</dc:title>
  <dc:creator>Пользователь</dc:creator>
  <cp:lastModifiedBy>Пользователь</cp:lastModifiedBy>
  <cp:revision>5</cp:revision>
  <dcterms:created xsi:type="dcterms:W3CDTF">2016-03-14T01:29:01Z</dcterms:created>
  <dcterms:modified xsi:type="dcterms:W3CDTF">2016-03-14T02:29:09Z</dcterms:modified>
</cp:coreProperties>
</file>