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9" r:id="rId5"/>
    <p:sldId id="258" r:id="rId6"/>
    <p:sldId id="260" r:id="rId7"/>
    <p:sldId id="266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3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60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5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1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0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82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8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6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97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1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FBE32-B4AC-4E85-908E-16A97867DDB6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9F453-5C17-4847-9263-A779D6096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37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cite.ru/188/biografia/tolstoj_lev_nikolaevi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5268"/>
            <a:ext cx="2339752" cy="1751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4968" y="385132"/>
            <a:ext cx="8709520" cy="509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«Человек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подобен дроби: в знаменателе — то, что он о себе думает, в числителе — то, что он есть на самом деле. Чем больше знаменатель, тем меньше дробь</a:t>
            </a:r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.»</a:t>
            </a:r>
            <a:endParaRPr lang="ru-RU" sz="4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3200" i="1" u="none" strike="noStrike" dirty="0" smtClean="0">
                <a:solidFill>
                  <a:srgbClr val="505050"/>
                </a:solidFill>
                <a:effectLst/>
                <a:latin typeface="Georgia"/>
                <a:ea typeface="Times New Roman"/>
                <a:cs typeface="Times New Roman"/>
                <a:hlinkClick r:id="rId4"/>
              </a:rPr>
              <a:t>Лев Николаевич Толстой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875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https://ds03.infourok.ru/uploads/ex/00c9/0001ae78-309bab68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56" y="-27560"/>
            <a:ext cx="9144000" cy="686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2" descr="https://im0-tub-ru.yandex.net/i?id=edb8fee051261943aac9e27a1f3f5218&amp;n=33&amp;h=215&amp;w=4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7" t="14565" r="78471" b="38199"/>
          <a:stretch>
            <a:fillRect/>
          </a:stretch>
        </p:blipFill>
        <p:spPr bwMode="auto">
          <a:xfrm>
            <a:off x="539552" y="554306"/>
            <a:ext cx="2051720" cy="283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6" descr="https://im2-tub-ru.yandex.net/i?id=af519395de9dcfdea3bfa0a77a97f64a&amp;n=33&amp;h=215&amp;w=3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20" t="12050" b="20621"/>
          <a:stretch>
            <a:fillRect/>
          </a:stretch>
        </p:blipFill>
        <p:spPr bwMode="auto">
          <a:xfrm>
            <a:off x="3275856" y="2135787"/>
            <a:ext cx="2232248" cy="309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Рисунок 1" descr="https://thumbs.dreamstime.com/z/dislike-sign-emoticon-cartoon-illustration-4694808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49" r="69553" b="8081"/>
          <a:stretch>
            <a:fillRect/>
          </a:stretch>
        </p:blipFill>
        <p:spPr bwMode="auto">
          <a:xfrm>
            <a:off x="6516216" y="595832"/>
            <a:ext cx="1935022" cy="307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61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https://ds03.infourok.ru/uploads/ex/00c9/0001ae78-309bab68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536"/>
            <a:ext cx="9144000" cy="686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35915" y="548680"/>
                <a:ext cx="8640960" cy="44298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 smtClean="0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; </a:t>
                </a:r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</a:t>
                </a:r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</a:t>
                </a:r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𝟐𝟑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</a:t>
                </a:r>
                <a:endParaRPr lang="ru-RU" sz="7200" b="1" dirty="0" smtClean="0"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  <a:p>
                <a:endParaRPr lang="ru-RU" sz="7200" b="1" dirty="0"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endParaRPr>
              </a:p>
              <a:p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</a:t>
                </a:r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𝟔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den>
                    </m:f>
                    <m:r>
                      <a:rPr lang="ru-RU" sz="7200" b="1" i="0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r>
                  <a:rPr lang="ru-RU" sz="7200" b="1" dirty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</a:t>
                </a:r>
                <a:r>
                  <a:rPr lang="ru-RU" sz="7200" b="1" dirty="0" smtClean="0">
                    <a:effectLst/>
                    <a:latin typeface="Times New Roman" panose="02020603050405020304" pitchFamily="18" charset="0"/>
                    <a:ea typeface="Times New Roman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b="1" i="1">
                            <a:effectLst/>
                            <a:latin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𝟏𝟑</m:t>
                        </m:r>
                      </m:num>
                      <m:den>
                        <m:r>
                          <a:rPr lang="ru-RU" sz="7200" b="1" i="0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7200" i="1" dirty="0">
                    <a:effectLst/>
                    <a:latin typeface="Times New Roman"/>
                    <a:ea typeface="Times New Roman"/>
                  </a:rPr>
                  <a:t> </a:t>
                </a:r>
                <a:endParaRPr lang="ru-RU" sz="7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15" y="548680"/>
                <a:ext cx="8640960" cy="44298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89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064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  спокойно, ясно и только по делу.</a:t>
            </a: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   по очереди.</a:t>
            </a: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Слушай своих собеседников.</a:t>
            </a: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Убедись, что в разговоре участвует каждый.</a:t>
            </a: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Обращайся  к товарищу по имени.</a:t>
            </a:r>
          </a:p>
          <a:p>
            <a:pPr algn="just">
              <a:buFont typeface="Arial"/>
              <a:buChar char="•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Уважай мнение каждого участника группы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17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79512" y="116632"/>
                <a:ext cx="8712968" cy="59690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Times New Roman"/>
                    <a:ea typeface="Calibri"/>
                    <a:cs typeface="Times New Roman"/>
                  </a:rPr>
                  <a:t>Задача № 1</a:t>
                </a:r>
                <a:endParaRPr lang="ru-RU" sz="28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Проблема экологии городов –это в первую очередь, проблема уменьшения выбросов в окружающую среду различных загрязнений. Сегодня в Амурской области накоплено 14 миллионов тонн отходов. Ежегодно образуется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 от общего количества промышленных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коммунальных отходов. Для разложения в природной среде полиэтиленового пакета надо 200 лет, бумаги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разложения пакета, консервной банки – 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больше, чем бумаге.</a:t>
                </a:r>
                <a:endParaRPr lang="ru-RU" sz="2800" dirty="0"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6632"/>
                <a:ext cx="8712968" cy="5969070"/>
              </a:xfrm>
              <a:prstGeom prst="rect">
                <a:avLst/>
              </a:prstGeom>
              <a:blipFill rotWithShape="1">
                <a:blip r:embed="rId3"/>
                <a:stretch>
                  <a:fillRect l="-1399" t="-613" r="-2378" b="-18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53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95536" y="61672"/>
                <a:ext cx="8064896" cy="54563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latin typeface="Times New Roman"/>
                    <a:ea typeface="Calibri"/>
                    <a:cs typeface="Times New Roman"/>
                  </a:rPr>
                  <a:t>Задача № 2</a:t>
                </a:r>
                <a:endParaRPr lang="ru-RU" sz="32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effectLst/>
                    <a:latin typeface="Times New Roman"/>
                    <a:ea typeface="Calibri"/>
                    <a:cs typeface="Times New Roman"/>
                  </a:rPr>
                  <a:t>На берегу реки </a:t>
                </a:r>
                <a:r>
                  <a:rPr lang="ru-RU" sz="3200" dirty="0" err="1">
                    <a:effectLst/>
                    <a:latin typeface="Times New Roman"/>
                    <a:ea typeface="Calibri"/>
                    <a:cs typeface="Times New Roman"/>
                  </a:rPr>
                  <a:t>Зея</a:t>
                </a:r>
                <a:r>
                  <a:rPr lang="ru-RU" sz="3200" dirty="0">
                    <a:effectLst/>
                    <a:latin typeface="Times New Roman"/>
                    <a:ea typeface="Calibri"/>
                    <a:cs typeface="Times New Roman"/>
                  </a:rPr>
                  <a:t> отдыхала компания туристов. Первый турист оставил после себя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/>
                    <a:ea typeface="Calibri"/>
                    <a:cs typeface="Times New Roman"/>
                  </a:rPr>
                  <a:t> всего оставленного компанией  мусора, второй 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/>
                    <a:ea typeface="Calibri"/>
                    <a:cs typeface="Times New Roman"/>
                  </a:rPr>
                  <a:t> больше первого, а третий турист насорил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Times New Roman"/>
                    <a:ea typeface="Calibri"/>
                    <a:cs typeface="Times New Roman"/>
                  </a:rPr>
                  <a:t>  большее  того, что оставили первый и второй турист вместе. После себя туристы оставили 24 кг мусора.</a:t>
                </a:r>
                <a:endParaRPr lang="ru-RU" sz="3200" dirty="0"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61672"/>
                <a:ext cx="8064896" cy="5456302"/>
              </a:xfrm>
              <a:prstGeom prst="rect">
                <a:avLst/>
              </a:prstGeom>
              <a:blipFill rotWithShape="1">
                <a:blip r:embed="rId3"/>
                <a:stretch>
                  <a:fillRect l="-1965" t="-1006" r="-1965" b="-17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4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51520" y="116632"/>
                <a:ext cx="8892480" cy="58443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Times New Roman"/>
                    <a:ea typeface="Calibri"/>
                    <a:cs typeface="Times New Roman"/>
                  </a:rPr>
                  <a:t>Задача № 3</a:t>
                </a:r>
                <a:endParaRPr lang="ru-RU" sz="28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Площадь Амурской области 362880 км</a:t>
                </a:r>
                <a:r>
                  <a:rPr lang="ru-RU" sz="2800" baseline="30000" dirty="0">
                    <a:effectLst/>
                    <a:latin typeface="Times New Roman"/>
                    <a:ea typeface="Calibri"/>
                    <a:cs typeface="Times New Roman"/>
                  </a:rPr>
                  <a:t>2</a:t>
                </a: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. В области - 4 заповедника, которые занимают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 всей территории  и 23 заказника площадь которых 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560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больше, чем площадь заповедников. </a:t>
                </a:r>
                <a:endParaRPr lang="ru-RU" sz="28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В среднем в сутки 1 гектар дубового леса вырабатывает  176 килограмм кислорода, лиственного леса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дубового леса,  елового леса – на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 больше лиственного, соснового – на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 больше елового.</a:t>
                </a:r>
                <a:endParaRPr lang="ru-RU" sz="2800" dirty="0"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6632"/>
                <a:ext cx="8892480" cy="5844357"/>
              </a:xfrm>
              <a:prstGeom prst="rect">
                <a:avLst/>
              </a:prstGeom>
              <a:blipFill rotWithShape="1">
                <a:blip r:embed="rId3"/>
                <a:stretch>
                  <a:fillRect l="-1371" t="-626" r="-1645" b="-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843677"/>
            <a:ext cx="736759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п.4.6  №826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мини рассказ.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45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306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12</cp:revision>
  <dcterms:created xsi:type="dcterms:W3CDTF">2017-02-11T05:21:54Z</dcterms:created>
  <dcterms:modified xsi:type="dcterms:W3CDTF">2017-02-28T10:26:10Z</dcterms:modified>
</cp:coreProperties>
</file>