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61" r:id="rId4"/>
    <p:sldId id="270" r:id="rId5"/>
    <p:sldId id="264" r:id="rId6"/>
    <p:sldId id="265" r:id="rId7"/>
    <p:sldId id="267" r:id="rId8"/>
    <p:sldId id="266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79" autoAdjust="0"/>
    <p:restoredTop sz="94660"/>
  </p:normalViewPr>
  <p:slideViewPr>
    <p:cSldViewPr>
      <p:cViewPr varScale="1">
        <p:scale>
          <a:sx n="69" d="100"/>
          <a:sy n="69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03.08.2016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571480"/>
            <a:ext cx="807249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4400" b="1" dirty="0" smtClean="0"/>
              <a:t>        Творческий </a:t>
            </a:r>
            <a:r>
              <a:rPr lang="ru-RU" sz="4400" b="1" dirty="0" smtClean="0"/>
              <a:t>проект:</a:t>
            </a:r>
          </a:p>
          <a:p>
            <a:pPr>
              <a:lnSpc>
                <a:spcPct val="80000"/>
              </a:lnSpc>
            </a:pPr>
            <a:r>
              <a:rPr lang="ru-RU" sz="4400" b="1" dirty="0" smtClean="0"/>
              <a:t>    «Изделие из помпонов.</a:t>
            </a:r>
          </a:p>
          <a:p>
            <a:pPr>
              <a:lnSpc>
                <a:spcPct val="80000"/>
              </a:lnSpc>
            </a:pPr>
            <a:r>
              <a:rPr lang="ru-RU" sz="4400" b="1" dirty="0" smtClean="0"/>
              <a:t> </a:t>
            </a:r>
            <a:r>
              <a:rPr lang="ru-RU" sz="4400" b="1" dirty="0" smtClean="0"/>
              <a:t>          Коврик – бабочка.»</a:t>
            </a:r>
            <a:endParaRPr lang="ru-RU" sz="4400" b="1" dirty="0" smtClean="0"/>
          </a:p>
        </p:txBody>
      </p:sp>
      <p:pic>
        <p:nvPicPr>
          <p:cNvPr id="26625" name="Picture 1" descr="D:\бумажки\Новая папка (2)\DSCN34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786058"/>
            <a:ext cx="4071934" cy="30542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143504" y="3929066"/>
            <a:ext cx="40004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Выполнили: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Ученики  </a:t>
            </a: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класса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«Б»</a:t>
            </a:r>
            <a:endParaRPr lang="ru-RU" sz="2400" b="1" dirty="0" smtClean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Руководитель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: </a:t>
            </a:r>
            <a:endParaRPr lang="ru-RU" sz="2400" b="1" dirty="0" smtClean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Гайнуллина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Л.В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учитель </a:t>
            </a:r>
            <a:r>
              <a:rPr lang="ru-RU" sz="24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нач.классов</a:t>
            </a:r>
            <a:endParaRPr lang="ru-RU" sz="2400" b="1" dirty="0" smtClean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642918"/>
            <a:ext cx="814393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Цели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задачи: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познакомиться с историей </a:t>
            </a:r>
            <a:r>
              <a:rPr lang="ru-RU" sz="4000" dirty="0" smtClean="0"/>
              <a:t>ковроткачества;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познакомиться с понятием «помпон»;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изучить прием изготовления помпона,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изготовить изделие из помпонов «коврик – бабочка».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4"/>
            <a:ext cx="814393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Ковры </a:t>
            </a:r>
            <a:r>
              <a:rPr lang="ru-RU" sz="2000" dirty="0" smtClean="0"/>
              <a:t>– тканые или узелковые изделия из шерсти или шелка. Как для восточных, так и для европейских ковров материалом изготовления служили шерсть, хлопок, </a:t>
            </a:r>
            <a:r>
              <a:rPr lang="ru-RU" sz="2000" dirty="0" smtClean="0"/>
              <a:t>лен.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357298"/>
            <a:ext cx="83582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ранний период развития ткацкого ремесла ткань наподобие </a:t>
            </a:r>
            <a:r>
              <a:rPr lang="ru-RU" sz="2000" dirty="0" smtClean="0"/>
              <a:t> </a:t>
            </a:r>
            <a:r>
              <a:rPr lang="ru-RU" sz="2000" dirty="0" smtClean="0"/>
              <a:t>циновки изготавливалась из различных трав, прутьев, древесной коры, камыша. Археологи обнаружили следы отпечатков циновок на глиняных сосудах эпохи </a:t>
            </a:r>
            <a:r>
              <a:rPr lang="ru-RU" sz="2000" dirty="0" smtClean="0"/>
              <a:t>неолита.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571744"/>
            <a:ext cx="85725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Всю историю ковроткачества можно разделить на </a:t>
            </a:r>
            <a:r>
              <a:rPr lang="ru-RU" sz="2000" dirty="0" smtClean="0"/>
              <a:t> этапы. </a:t>
            </a:r>
          </a:p>
          <a:p>
            <a:r>
              <a:rPr lang="ru-RU" sz="2000" dirty="0" smtClean="0"/>
              <a:t>Первый </a:t>
            </a:r>
            <a:r>
              <a:rPr lang="ru-RU" sz="2000" dirty="0" smtClean="0"/>
              <a:t>этап – первобытный период ковроткачества, для которого характерна простая техника переплетения рогожи, циновки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dirty="0" smtClean="0"/>
              <a:t>Для второго этапа характерны ткани с несложным цветным геометрическим </a:t>
            </a:r>
            <a:r>
              <a:rPr lang="ru-RU" sz="2000" dirty="0" smtClean="0"/>
              <a:t>узором. </a:t>
            </a:r>
          </a:p>
          <a:p>
            <a:r>
              <a:rPr lang="ru-RU" sz="2000" dirty="0" smtClean="0"/>
              <a:t>Позднее </a:t>
            </a:r>
            <a:r>
              <a:rPr lang="ru-RU" sz="2000" dirty="0" smtClean="0"/>
              <a:t>появляются ковры более сложных техник переплетения </a:t>
            </a:r>
            <a:r>
              <a:rPr lang="ru-RU" sz="2000" dirty="0" smtClean="0"/>
              <a:t>. </a:t>
            </a:r>
            <a:r>
              <a:rPr lang="ru-RU" sz="2000" dirty="0" smtClean="0"/>
              <a:t>Расцвет </a:t>
            </a:r>
            <a:r>
              <a:rPr lang="ru-RU" sz="2000" dirty="0" err="1" smtClean="0"/>
              <a:t>ковродельческого</a:t>
            </a:r>
            <a:r>
              <a:rPr lang="ru-RU" sz="2000" dirty="0" smtClean="0"/>
              <a:t> искусства связывается с появлением ворсовых ковров с различными типами узлов. На протяжении многовекового развития искусства </a:t>
            </a:r>
            <a:r>
              <a:rPr lang="ru-RU" sz="2000" dirty="0" err="1" smtClean="0"/>
              <a:t>ковроделия</a:t>
            </a:r>
            <a:r>
              <a:rPr lang="ru-RU" sz="2000" dirty="0" smtClean="0"/>
              <a:t> вырабатывались характерные для различных видов ковров композиционные приемы. 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                                            История </a:t>
            </a:r>
            <a:r>
              <a:rPr lang="ru-RU" sz="2400" b="1" dirty="0" smtClean="0">
                <a:solidFill>
                  <a:schemeClr val="tx1"/>
                </a:solidFill>
              </a:rPr>
              <a:t>помпонов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7992888" cy="5001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17238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бумажки\Новая папка (2)\DSCN34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4451332" cy="3338876"/>
          </a:xfrm>
          <a:prstGeom prst="rect">
            <a:avLst/>
          </a:prstGeom>
          <a:noFill/>
        </p:spPr>
      </p:pic>
      <p:pic>
        <p:nvPicPr>
          <p:cNvPr id="30723" name="Picture 3" descr="D:\бумажки\Новая папка (2)\DSCN34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928934"/>
            <a:ext cx="4404871" cy="33040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71934" y="285728"/>
            <a:ext cx="47460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Первые шаги</a:t>
            </a:r>
            <a:endParaRPr lang="ru-RU" sz="5400" b="1" cap="none" spc="0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бумажки\Новая папка (2)\DSCN35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9"/>
            <a:ext cx="4643470" cy="3482996"/>
          </a:xfrm>
          <a:prstGeom prst="rect">
            <a:avLst/>
          </a:prstGeom>
          <a:noFill/>
        </p:spPr>
      </p:pic>
      <p:pic>
        <p:nvPicPr>
          <p:cNvPr id="31747" name="Picture 3" descr="D:\бумажки\Новая папка (2)\DSCN3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857496"/>
            <a:ext cx="4879037" cy="365969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286380" y="1"/>
            <a:ext cx="357190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</a:p>
          <a:p>
            <a:pPr algn="ctr"/>
            <a:r>
              <a:rPr lang="ru-RU" sz="4800" b="1" cap="none" spc="0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Цветные помпоны</a:t>
            </a:r>
          </a:p>
          <a:p>
            <a:pPr algn="ctr"/>
            <a:r>
              <a:rPr lang="ru-RU" sz="48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готовы</a:t>
            </a:r>
            <a:endParaRPr lang="ru-RU" sz="4800" b="1" cap="none" spc="0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бумажки\Новая папка (2)\DSCN35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082" y="283914"/>
            <a:ext cx="8002570" cy="600260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5786454"/>
            <a:ext cx="7677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Соединяем все детали</a:t>
            </a:r>
            <a:endParaRPr lang="ru-RU" sz="5400" b="1" cap="none" spc="0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:\бумажки\пед совет работа с родителями\бабоч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7881772" cy="55158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5500702"/>
            <a:ext cx="766145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Наша работа – готова.</a:t>
            </a:r>
            <a:br>
              <a:rPr lang="ru-RU" sz="5400" b="1" cap="none" spc="0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endParaRPr lang="ru-RU" sz="5400" b="1" cap="none" spc="0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214554"/>
            <a:ext cx="8205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133</TotalTime>
  <Words>217</Words>
  <PresentationFormat>Экран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Слайд 1</vt:lpstr>
      <vt:lpstr>Слайд 2</vt:lpstr>
      <vt:lpstr>Слайд 3</vt:lpstr>
      <vt:lpstr>                                            История помпонов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Денис</dc:creator>
  <cp:lastModifiedBy>Денис</cp:lastModifiedBy>
  <cp:revision>16</cp:revision>
  <dcterms:created xsi:type="dcterms:W3CDTF">2016-08-03T16:56:04Z</dcterms:created>
  <dcterms:modified xsi:type="dcterms:W3CDTF">2016-08-03T19:19:53Z</dcterms:modified>
</cp:coreProperties>
</file>