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38" r:id="rId2"/>
    <p:sldId id="385" r:id="rId3"/>
    <p:sldId id="425" r:id="rId4"/>
    <p:sldId id="408" r:id="rId5"/>
    <p:sldId id="384" r:id="rId6"/>
    <p:sldId id="383" r:id="rId7"/>
    <p:sldId id="405" r:id="rId8"/>
    <p:sldId id="439" r:id="rId9"/>
    <p:sldId id="445" r:id="rId10"/>
    <p:sldId id="390" r:id="rId11"/>
    <p:sldId id="389" r:id="rId12"/>
    <p:sldId id="259" r:id="rId13"/>
    <p:sldId id="413" r:id="rId14"/>
    <p:sldId id="396" r:id="rId15"/>
    <p:sldId id="280" r:id="rId16"/>
    <p:sldId id="281" r:id="rId17"/>
    <p:sldId id="282" r:id="rId18"/>
    <p:sldId id="393" r:id="rId19"/>
    <p:sldId id="395" r:id="rId20"/>
    <p:sldId id="394" r:id="rId21"/>
    <p:sldId id="277" r:id="rId22"/>
    <p:sldId id="260" r:id="rId23"/>
    <p:sldId id="283" r:id="rId24"/>
    <p:sldId id="261" r:id="rId25"/>
    <p:sldId id="279" r:id="rId26"/>
    <p:sldId id="278" r:id="rId27"/>
    <p:sldId id="262" r:id="rId28"/>
    <p:sldId id="263" r:id="rId29"/>
    <p:sldId id="264" r:id="rId30"/>
    <p:sldId id="265" r:id="rId31"/>
    <p:sldId id="266" r:id="rId32"/>
    <p:sldId id="267" r:id="rId33"/>
    <p:sldId id="270" r:id="rId34"/>
    <p:sldId id="271" r:id="rId35"/>
    <p:sldId id="272" r:id="rId36"/>
    <p:sldId id="273" r:id="rId37"/>
    <p:sldId id="298" r:id="rId38"/>
    <p:sldId id="286" r:id="rId39"/>
    <p:sldId id="287" r:id="rId40"/>
    <p:sldId id="289" r:id="rId41"/>
    <p:sldId id="258" r:id="rId42"/>
    <p:sldId id="290" r:id="rId43"/>
    <p:sldId id="292" r:id="rId44"/>
    <p:sldId id="293" r:id="rId45"/>
    <p:sldId id="294" r:id="rId46"/>
    <p:sldId id="296" r:id="rId47"/>
    <p:sldId id="295" r:id="rId48"/>
    <p:sldId id="297" r:id="rId49"/>
    <p:sldId id="300" r:id="rId50"/>
    <p:sldId id="310" r:id="rId51"/>
    <p:sldId id="275" r:id="rId52"/>
    <p:sldId id="301" r:id="rId53"/>
    <p:sldId id="303" r:id="rId54"/>
    <p:sldId id="302" r:id="rId55"/>
    <p:sldId id="299" r:id="rId56"/>
    <p:sldId id="274" r:id="rId57"/>
    <p:sldId id="305" r:id="rId58"/>
    <p:sldId id="304" r:id="rId59"/>
    <p:sldId id="307" r:id="rId60"/>
    <p:sldId id="338" r:id="rId61"/>
    <p:sldId id="332" r:id="rId62"/>
    <p:sldId id="333" r:id="rId63"/>
    <p:sldId id="308" r:id="rId64"/>
    <p:sldId id="309" r:id="rId65"/>
    <p:sldId id="314" r:id="rId66"/>
    <p:sldId id="341" r:id="rId67"/>
    <p:sldId id="342" r:id="rId68"/>
    <p:sldId id="315" r:id="rId69"/>
    <p:sldId id="316" r:id="rId70"/>
    <p:sldId id="339" r:id="rId71"/>
    <p:sldId id="318" r:id="rId72"/>
    <p:sldId id="319" r:id="rId73"/>
    <p:sldId id="320" r:id="rId74"/>
    <p:sldId id="322" r:id="rId75"/>
    <p:sldId id="340" r:id="rId76"/>
    <p:sldId id="323" r:id="rId77"/>
    <p:sldId id="324" r:id="rId78"/>
    <p:sldId id="325" r:id="rId79"/>
    <p:sldId id="343" r:id="rId80"/>
    <p:sldId id="346" r:id="rId81"/>
    <p:sldId id="344" r:id="rId82"/>
    <p:sldId id="345" r:id="rId83"/>
    <p:sldId id="348" r:id="rId84"/>
    <p:sldId id="353" r:id="rId85"/>
    <p:sldId id="352" r:id="rId86"/>
    <p:sldId id="256" r:id="rId87"/>
    <p:sldId id="355" r:id="rId88"/>
    <p:sldId id="357" r:id="rId89"/>
    <p:sldId id="377" r:id="rId90"/>
    <p:sldId id="362" r:id="rId91"/>
    <p:sldId id="361" r:id="rId92"/>
    <p:sldId id="398" r:id="rId93"/>
    <p:sldId id="400" r:id="rId94"/>
    <p:sldId id="363" r:id="rId95"/>
    <p:sldId id="364" r:id="rId96"/>
    <p:sldId id="404" r:id="rId97"/>
    <p:sldId id="381" r:id="rId98"/>
    <p:sldId id="397" r:id="rId99"/>
    <p:sldId id="399" r:id="rId100"/>
    <p:sldId id="401" r:id="rId101"/>
    <p:sldId id="365" r:id="rId102"/>
    <p:sldId id="366" r:id="rId103"/>
    <p:sldId id="402" r:id="rId104"/>
    <p:sldId id="403" r:id="rId105"/>
    <p:sldId id="367" r:id="rId106"/>
    <p:sldId id="368" r:id="rId107"/>
    <p:sldId id="378" r:id="rId108"/>
    <p:sldId id="447" r:id="rId109"/>
    <p:sldId id="427" r:id="rId110"/>
    <p:sldId id="407" r:id="rId111"/>
    <p:sldId id="435" r:id="rId112"/>
    <p:sldId id="406" r:id="rId113"/>
    <p:sldId id="419" r:id="rId114"/>
    <p:sldId id="414" r:id="rId115"/>
    <p:sldId id="433" r:id="rId116"/>
    <p:sldId id="431" r:id="rId117"/>
    <p:sldId id="417" r:id="rId118"/>
    <p:sldId id="442" r:id="rId119"/>
    <p:sldId id="448" r:id="rId1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049" autoAdjust="0"/>
    <p:restoredTop sz="94493" autoAdjust="0"/>
  </p:normalViewPr>
  <p:slideViewPr>
    <p:cSldViewPr>
      <p:cViewPr>
        <p:scale>
          <a:sx n="90" d="100"/>
          <a:sy n="90" d="100"/>
        </p:scale>
        <p:origin x="-906" y="354"/>
      </p:cViewPr>
      <p:guideLst>
        <p:guide orient="horz" pos="2160"/>
        <p:guide pos="2880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81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C14F-73C1-4879-AF0A-7E43C3256874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91E82F-0D9A-4A8A-9052-C4FB9EEA3E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C14F-73C1-4879-AF0A-7E43C3256874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E82F-0D9A-4A8A-9052-C4FB9EEA3E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C14F-73C1-4879-AF0A-7E43C3256874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E82F-0D9A-4A8A-9052-C4FB9EEA3E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0D2C14F-73C1-4879-AF0A-7E43C3256874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591E82F-0D9A-4A8A-9052-C4FB9EEA3E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C14F-73C1-4879-AF0A-7E43C3256874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E82F-0D9A-4A8A-9052-C4FB9EEA3E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C14F-73C1-4879-AF0A-7E43C3256874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E82F-0D9A-4A8A-9052-C4FB9EEA3E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E82F-0D9A-4A8A-9052-C4FB9EEA3E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C14F-73C1-4879-AF0A-7E43C3256874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C14F-73C1-4879-AF0A-7E43C3256874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E82F-0D9A-4A8A-9052-C4FB9EEA3E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C14F-73C1-4879-AF0A-7E43C3256874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E82F-0D9A-4A8A-9052-C4FB9EEA3E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0D2C14F-73C1-4879-AF0A-7E43C3256874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591E82F-0D9A-4A8A-9052-C4FB9EEA3E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C14F-73C1-4879-AF0A-7E43C3256874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91E82F-0D9A-4A8A-9052-C4FB9EEA3E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0D2C14F-73C1-4879-AF0A-7E43C3256874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591E82F-0D9A-4A8A-9052-C4FB9EEA3E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gif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3;&#1086;&#1074;&#1072;&#1103;%20&#1087;&#1072;&#1087;&#1082;&#1072;%20(2)\7%20&#1089;&#1080;&#1084;&#1092;&#1086;&#1085;&#1080;&#1103;.mp4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иды Петербурга\simfonija_7_leningradskaja_chast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722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samsung\Desktop\ленинград проект\x5z0qokdlaoj3ub57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0"/>
            <a:ext cx="9508277" cy="7101408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pomnivoinu.ru/img/reports/1387/img/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051034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41" name="Picture 1" descr="C:\Users\samsung\Desktop\ленинград проект\2014280116053274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03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1617" name="Picture 1" descr="C:\Users\samsung\Desktop\ленинград проект\article135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440448" cy="7550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neosectorgaza.narod.ru/RoZETkaRok/posts/rozetkarok.ru.blokada.leningrada.0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56792" y="-1971600"/>
            <a:ext cx="12192000" cy="9582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republicofyoublog.com/wp-content/uploads/WWII-Children-in-bomb-shelter-Engla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627784"/>
            <a:ext cx="9144000" cy="11010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0594" name="Picture 2" descr="http://www.stihi.ru/pics/2016/05/23/52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2869"/>
            <a:ext cx="9144000" cy="69608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9570" name="Picture 2" descr="http://www.bebinka.ru/sites/default/files/articles/veterany_i_deti_svamara_bebin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029343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02" name="Picture 2" descr="C:\Users\samsung\Desktop\ленинград проект\свеча памти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иды Петербурга\simfonija_7_leningradskaja_chast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7229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2" descr="http://s3.fotokto.ru/photo/full/112/1124826.jpg?r17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43000" y="0"/>
            <a:ext cx="10287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1074" name="Picture 2" descr="http://www.lotosgtrk.ru/upload/iblock/210/2101167e5c3fd3e01a0993c606cfd7c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3448"/>
            <a:ext cx="9324528" cy="8819258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samsung\Desktop\виды Петербурга\18a8509ab871ec6f77ba299715d39868.jpg"/>
          <p:cNvPicPr>
            <a:picLocks noChangeAspect="1" noChangeArrowheads="1"/>
          </p:cNvPicPr>
          <p:nvPr/>
        </p:nvPicPr>
        <p:blipFill>
          <a:blip r:embed="rId2" cstate="print"/>
          <a:srcRect t="978" b="31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4" name="Picture 2" descr="http://perego-shop.ru/gallery/images/443810_pamyatniki-zaschitnikam-leningra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468543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samsung\Desktop\виды Петербурга\49cba70ab93a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72616" y="0"/>
            <a:ext cx="1028073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2" descr="C:\Users\samsung\Desktop\виды Петербурга\kartinkijane.ru-138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902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2" descr="C:\Users\samsung\Desktop\виды Петербурга\санкт-петербург-обща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6632" y="-315416"/>
            <a:ext cx="11430000" cy="74104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Picture 2" descr="C:\Users\samsung\Desktop\виды Петербурга\zwalls.ru-94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4584" y="0"/>
            <a:ext cx="1097332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Picture 2" descr="C:\Users\samsung\Desktop\виды Петербурга\s_vozduh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936"/>
            <a:ext cx="9143999" cy="68639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2" descr="C:\Users\samsung\Desktop\виды Петербурга\peterbur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513"/>
            <a:ext cx="10404648" cy="684548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2" descr="http://www.nightcitylights.com/Blog/201201/31/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93431" cy="72454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иды Петербурга\simfonija_7_leningradskaja_chast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7229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samsung\Desktop\ленинград проект\1_1_1_1_1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2.infourok.ru/uploads/ex/1012/0008af19-607cd13a/img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0"/>
            <a:ext cx="925252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7 симфония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27948" y="0"/>
            <a:ext cx="917194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9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 descr="C:\Users\samsung\Desktop\ленинград проект\77428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40568" y="0"/>
            <a:ext cx="108012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samsung\Desktop\ленинград проект\77428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76672" y="-171400"/>
            <a:ext cx="11881320" cy="966525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www.istpravda.ru/upload/medialibrary/24b/24bd33a656b1ae7f52b8151e67f2ffe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4528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6194" name="Picture 2" descr="http://900igr.net/up/datas/246552/049.jp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 l="11413" t="23750" r="11413" b="10101"/>
          <a:stretch>
            <a:fillRect/>
          </a:stretch>
        </p:blipFill>
        <p:spPr bwMode="auto">
          <a:xfrm>
            <a:off x="-900608" y="0"/>
            <a:ext cx="10668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7218" name="Picture 2" descr="C:\Users\samsung\Desktop\ленинград проект\2014280116055239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509463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6978" name="Picture 2" descr="http://img1.liveinternet.ru/images/attach/c/10/108/811/108811533_0930885c7f2efea147d8acd80dbc5f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44624" y="0"/>
            <a:ext cx="11442627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5170" name="Picture 2" descr="http://www.photovisa.ru/static/upload/pictures/16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525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C:\Users\samsung\Desktop\ленинград проект\1044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4528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samsung\Desktop\ленинград проект\77644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1001" y="0"/>
            <a:ext cx="9525001" cy="70389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C:\Users\samsung\Desktop\ленинград проект\15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samsung\Desktop\ленинград проект\6ec2741b942a8ae759db72ce4457b2a1-800x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C:\Users\samsung\Desktop\ленинград проект\9e6777as-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ttp://www.istpravda.ru/upload/medialibrary/e6d/e6dc60d0c6286258b482ecf1c6c3bb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samsung\Desktop\ленинград проект\img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 descr="C:\Users\samsung\Desktop\ленинград проект\foto_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96"/>
            <a:ext cx="9144000" cy="6859196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samsung\Desktop\ленинград проект\9e5d858841e3e4f5a13216e1b3341ec70cf8050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fs1956x1304px-Bronze_Horseman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samsung\Desktop\ленинград проект\0_88d8e_5af32095_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619" y="1"/>
            <a:ext cx="919061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samsung\Desktop\ленинград проект\1453519865_1199652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tvtorrent.ru/pictures/max/6/273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07504"/>
            <a:ext cx="9144000" cy="8798768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novostimira.net/uploads/posts/p/2014-04/14/_1397454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1" descr="C:\Users\samsung\Desktop\ленинград проект\1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1394"/>
            <a:ext cx="9144000" cy="693939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5" name="Picture 1" descr="C:\Users\samsung\Desktop\ленинград проект\blokada-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60648" y="0"/>
            <a:ext cx="12218988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://tver.bezformata.ru/content/image69342563.jp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6322" name="Picture 2" descr="http://oddstyle.ru/wp-content/uploads/2014/09/crumb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4273" name="Picture 1" descr="C:\Users\samsung\Desktop\ленинград проект\1304105601_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49" name="Picture 1" descr="C:\Users\samsung\Desktop\ленинград проект\31051_html_7199e6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752"/>
            <a:ext cx="9144000" cy="6871752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samsung\Desktop\виды Петербурга\2_2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72616" y="-400050"/>
            <a:ext cx="10477500" cy="72580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2" name="Picture 2" descr="https://fs00.infourok.ru/images/doc/249/253524/1/img17.jpg"/>
          <p:cNvPicPr>
            <a:picLocks noChangeAspect="1" noChangeArrowheads="1"/>
          </p:cNvPicPr>
          <p:nvPr/>
        </p:nvPicPr>
        <p:blipFill>
          <a:blip r:embed="rId2" cstate="print"/>
          <a:srcRect l="1963" t="2751" r="29738" b="16400"/>
          <a:stretch>
            <a:fillRect/>
          </a:stretch>
        </p:blipFill>
        <p:spPr bwMode="auto">
          <a:xfrm>
            <a:off x="0" y="-1"/>
            <a:ext cx="9756576" cy="7711743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samsung\Desktop\ленинград проект\20-521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C:\Users\samsung\Desktop\ленинград проект\1453969921_blokad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81075" y="0"/>
            <a:ext cx="10125075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29" name="Picture 1" descr="C:\Users\samsung\Desktop\ленинград проект\d086696ae47247ac7c8a971baf935f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0"/>
            <a:ext cx="9649072" cy="724542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10" name="Picture 6" descr="http://www.krasfun.ru/images/2013/12/43511_6471583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14813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http://gtrk-saratov.ru/images/cms/data/2016/January/2701/leningr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7891"/>
            <a:ext cx="11687175" cy="7153275"/>
          </a:xfrm>
          <a:prstGeom prst="rect">
            <a:avLst/>
          </a:prstGeom>
          <a:noFill/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3" name="Picture 1" descr="C:\Users\samsung\Desktop\ленинград проект\312731_128__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675456"/>
            <a:ext cx="9324528" cy="10347543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7" name="Picture 1" descr="C:\Users\samsung\Desktop\ленинград проект\20a - 1814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99592"/>
            <a:ext cx="9144000" cy="1188132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09" name="Picture 1" descr="C:\Users\samsung\Desktop\ленинград проект\1044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315416"/>
            <a:ext cx="10058961" cy="7344815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7586" name="Picture 2" descr="http://cpacibodedu.ru/uploads/posts/2014-02/3075d2fe7d1a5683c153c0f264396dd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609725"/>
            <a:ext cx="12192000" cy="846772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4930" name="Picture 2" descr="http://mtdata.ru/u22/photo5B77/20108337287-0/original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-2340769" y="0"/>
            <a:ext cx="1274628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8610" name="Picture 2" descr="http://static2.aif.ru/public/photo/small/353/f3535a949e0637d4894131d516649a5f.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1978" y="0"/>
            <a:ext cx="9820522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3" name="Picture 1" descr="C:\Users\samsung\Desktop\ленинград проект\1354138053-0559537-www.nevsepic.com.u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"/>
            <a:ext cx="925193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6562" name="Picture 2" descr="http://www.pomnivoinu.ru/img/reports/1736/img/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1004460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http://test.rusipa47.ru/old/editor_upload/1407934878_75.jp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-396552" y="-196185"/>
            <a:ext cx="10260632" cy="7054185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5538" name="Picture 2" descr="http://mypresentation.ru/documents/527a236a4b080eed043d0472f5e9f9d1/img74.jp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7346" name="Picture 2" descr="C:\Users\samsung\Desktop\ленинград проект\1468592240_gelberg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1001" y="0"/>
            <a:ext cx="9525001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7" name="Picture 1" descr="C:\Users\samsung\Desktop\ленинград проект\31781_html_106d735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84885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1" name="Picture 1" descr="C:\Users\samsung\Desktop\ленинград проект\27034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5" name="Picture 1" descr="C:\Users\samsung\Desktop\ленинград проект\9ac98b33f56fb37bbb56e1f27edc14509395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00608" y="0"/>
            <a:ext cx="12060832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www.ridus.ru/images/2014/7/1/210039/large_aa8c2114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0"/>
            <a:ext cx="10009112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5954" name="Picture 2" descr="http://s019.radikal.ru/i620/1208/8d/9422fdf954d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1015365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4210" name="Picture 2" descr="C:\Users\samsung\Desktop\ленинград проект\2937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7044" name="Picture 4" descr="http://npit.ru/wp-content/uploads/2016/01/dnevnik_tani_savichevoj_za_poslevoennyj_period_byl_pokazan_publike_lish_dvazh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6018" name="Picture 2" descr="http://sputnik.kg/images/102684/99/10268499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25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9" name="Picture 1" descr="C:\Users\samsung\Desktop\ленинград проект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40634" y="-675456"/>
            <a:ext cx="11617291" cy="871296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5" name="Picture 1" descr="C:\Users\samsung\Desktop\ленинград проект\1043728730.jpg"/>
          <p:cNvPicPr>
            <a:picLocks noChangeAspect="1" noChangeArrowheads="1"/>
          </p:cNvPicPr>
          <p:nvPr/>
        </p:nvPicPr>
        <p:blipFill>
          <a:blip r:embed="rId2" cstate="print"/>
          <a:srcRect l="49254"/>
          <a:stretch>
            <a:fillRect/>
          </a:stretch>
        </p:blipFill>
        <p:spPr bwMode="auto">
          <a:xfrm>
            <a:off x="0" y="-45667"/>
            <a:ext cx="9144000" cy="6903667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21" name="Picture 1" descr="C:\Users\samsung\Desktop\ленинград проект\64706_pamyatnik-tane-savichevo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8306" name="Picture 2" descr="C:\Users\samsung\Desktop\ленинград проект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7282" name="Picture 2" descr="C:\Users\samsung\Desktop\ленинград проект\песня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7080" y="-4419872"/>
            <a:ext cx="9721080" cy="1153373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0897" name="Picture 1" descr="C:\Users\samsung\Desktop\ленинград проект\4794a1bb4a9029ae85a7e0aa249bb800.jpg"/>
          <p:cNvPicPr>
            <a:picLocks noChangeAspect="1" noChangeArrowheads="1"/>
          </p:cNvPicPr>
          <p:nvPr/>
        </p:nvPicPr>
        <p:blipFill>
          <a:blip r:embed="rId2" cstate="print"/>
          <a:srcRect l="2020" t="2481" b="3983"/>
          <a:stretch>
            <a:fillRect/>
          </a:stretch>
        </p:blipFill>
        <p:spPr bwMode="auto">
          <a:xfrm>
            <a:off x="0" y="0"/>
            <a:ext cx="9144000" cy="685824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9873" name="Picture 1" descr="C:\Users\samsung\Desktop\ленинград проект\21581_html_7099bfd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35496"/>
            <a:ext cx="9144000" cy="964907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img-b.photosight.ru/785/3096836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79623" cy="73159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5234" name="Picture 2" descr="http://kykyryzo.ru/wp-content/uploads/2015/09/1_x_336d97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682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7826" name="Picture 2" descr="http://www.playing-field.ru/img/2015/052000/3517192"/>
          <p:cNvPicPr>
            <a:picLocks noChangeAspect="1" noChangeArrowheads="1"/>
          </p:cNvPicPr>
          <p:nvPr/>
        </p:nvPicPr>
        <p:blipFill>
          <a:blip r:embed="rId2" cstate="print">
            <a:grayscl/>
            <a:lum brigh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6801" name="Picture 1" descr="C:\Users\samsung\Desktop\ленинград проект\75-let-blokady-Leningrada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0" y="1"/>
            <a:ext cx="920115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5777" name="Picture 1" descr="C:\Users\samsung\Desktop\ленинград проект\bf48a1d76bc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3730" name="Picture 2" descr="http://cdn.fishki.net/upload/post/201509/08/1656129/tn/2_d0e5fd59947305f5901bba9cd0db3a3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693284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6257" name="Picture 1" descr="C:\Users\samsung\Desktop\ленинград проект\children_bomb.5blw88qc6oowoo8cgwcg0k4so.ejcuplo1l0oo0sk8c40s8osc4.th_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2705" name="Picture 1" descr="C:\Users\samsung\Desktop\ленинград проект\5875222_original.jpg"/>
          <p:cNvPicPr>
            <a:picLocks noChangeAspect="1" noChangeArrowheads="1"/>
          </p:cNvPicPr>
          <p:nvPr/>
        </p:nvPicPr>
        <p:blipFill>
          <a:blip r:embed="rId2" cstate="print"/>
          <a:srcRect l="10040" t="6187" r="10647" b="24696"/>
          <a:stretch>
            <a:fillRect/>
          </a:stretch>
        </p:blipFill>
        <p:spPr bwMode="auto">
          <a:xfrm>
            <a:off x="0" y="-2259632"/>
            <a:ext cx="9144000" cy="995408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681" name="Picture 1" descr="C:\Users\samsung\Desktop\ленинград проект\post-26-12977822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0657" name="Picture 1" descr="C:\Users\samsung\Desktop\ленинград проект\de74640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4289"/>
            <a:ext cx="9144000" cy="6892290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samsung\Desktop\ленинград проект\639714_blokady-leningrada-kartin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20" name="Picture 4" descr="http://mtdata.ru/u1/photo47E5/20503773659-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243408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www.pomnivoinu.ru/img/reports/1736/img/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152401"/>
            <a:ext cx="9753600" cy="7010401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photo-day.ru/wp-content/uploads/2012/01/68thesiegeofleningrad-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56620" y="-448650"/>
            <a:ext cx="10441188" cy="7622066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coollib.com/i/25/274025/i_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9" name="Picture 1" descr="C:\Users\samsung\Desktop\ленинград проект\Jq96jzN3E-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8720" y="0"/>
            <a:ext cx="13909327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samsung\Desktop\ленинград проект\498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26164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http://www.remont-otdelka.ru/images/thumb/800x800_54c7aba01dc42_7d8470817b4cfce341f5129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8544" cy="710140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samsung\Desktop\ленинград проект\spb_1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3946" y="0"/>
            <a:ext cx="935794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7282" name="Picture 2" descr="C:\Users\samsung\Desktop\ленинград проект\8c73e534ecb94d2e80edcb0fd48eb5a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9330" name="Picture 2" descr="C:\Users\samsung\Desktop\ленинград проект\8_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17141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1378" name="Picture 2" descr="C:\Users\samsung\Desktop\ленинград проект\1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362457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40" name="Picture 4" descr="https://img-cdn.advisor.travel/fs1000x800px-Victory_Square_Saint_Petersburg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25000" cy="7461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5713" name="Picture 1" descr="C:\Users\samsung\Desktop\ленинград проект\песня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1" y="-1009650"/>
            <a:ext cx="11430001" cy="7867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6737" name="Picture 1" descr="C:\Users\samsung\Desktop\ленинград проект\auto_06-299db72e977d7989c3f196f0e02968b2e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171401"/>
            <a:ext cx="10517470" cy="7200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5" name="Picture 1" descr="C:\Users\samsung\Desktop\ленинград проект\hello_html_m5de7a1f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1150"/>
            <a:ext cx="9828584" cy="6929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C:\Users\samsung\Desktop\ленинград проект\foto-predostavleno-Olga-Molki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008563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4689" name="Picture 1" descr="C:\Users\samsung\Desktop\ленинград проект\strunnikov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327"/>
            <a:ext cx="9540552" cy="68813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3665" name="Picture 1" descr="C:\Users\samsung\Desktop\ленинград проект\1384163216_pigeon_bread_06.jp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-1" y="1"/>
            <a:ext cx="1029343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www.stihi.ru/pics/2015/05/11/6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23512"/>
            <a:ext cx="10116616" cy="7581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C:\Users\samsung\Desktop\ленинград проект\3df693512c5ab3c8c306353ff704119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899592"/>
            <a:ext cx="9422549" cy="12385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://img15.nnm.me/e/2/4/c/8/aa6d933c0bf5c34b918f3f61da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9432"/>
            <a:ext cx="11268744" cy="7317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C:\Users\samsung\Desktop\ленинград проект\песня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40768" y="-1179512"/>
            <a:ext cx="13554076" cy="8674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1110</TotalTime>
  <Words>0</Words>
  <Application>Microsoft Office PowerPoint</Application>
  <PresentationFormat>Экран (4:3)</PresentationFormat>
  <Paragraphs>0</Paragraphs>
  <Slides>119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119</vt:i4>
      </vt:variant>
    </vt:vector>
  </HeadingPairs>
  <TitlesOfParts>
    <vt:vector size="120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  <vt:lpstr>Слайд 108</vt:lpstr>
      <vt:lpstr>Слайд 109</vt:lpstr>
      <vt:lpstr>Слайд 110</vt:lpstr>
      <vt:lpstr>Слайд 111</vt:lpstr>
      <vt:lpstr>Слайд 112</vt:lpstr>
      <vt:lpstr>Слайд 113</vt:lpstr>
      <vt:lpstr>Слайд 114</vt:lpstr>
      <vt:lpstr>Слайд 115</vt:lpstr>
      <vt:lpstr>Слайд 116</vt:lpstr>
      <vt:lpstr>Слайд 117</vt:lpstr>
      <vt:lpstr>Слайд 118</vt:lpstr>
      <vt:lpstr>Слайд 119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samsung</dc:creator>
  <cp:lastModifiedBy>школа</cp:lastModifiedBy>
  <cp:revision>102</cp:revision>
  <dcterms:created xsi:type="dcterms:W3CDTF">2017-01-24T16:34:00Z</dcterms:created>
  <dcterms:modified xsi:type="dcterms:W3CDTF">2017-01-27T09:47:42Z</dcterms:modified>
</cp:coreProperties>
</file>