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2" r:id="rId1"/>
  </p:sldMasterIdLst>
  <p:notesMasterIdLst>
    <p:notesMasterId r:id="rId35"/>
  </p:notesMasterIdLst>
  <p:sldIdLst>
    <p:sldId id="256" r:id="rId2"/>
    <p:sldId id="259" r:id="rId3"/>
    <p:sldId id="258" r:id="rId4"/>
    <p:sldId id="260" r:id="rId5"/>
    <p:sldId id="261" r:id="rId6"/>
    <p:sldId id="262" r:id="rId7"/>
    <p:sldId id="263" r:id="rId8"/>
    <p:sldId id="264" r:id="rId9"/>
    <p:sldId id="257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77" d="100"/>
          <a:sy n="77" d="100"/>
        </p:scale>
        <p:origin x="835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10-06T13:07:32.065"/>
    </inkml:context>
    <inkml:brush xml:id="br0">
      <inkml:brushProperty name="width" value="0.035" units="cm"/>
      <inkml:brushProperty name="height" value="0.035" units="cm"/>
      <inkml:brushProperty name="color" value="#E71224"/>
      <inkml:brushProperty name="ignorePressure" value="1"/>
    </inkml:brush>
  </inkml:definitions>
  <inkml:trace contextRef="#ctx0" brushRef="#br0">1 0,'5340'0,"-5331"0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10-06T13:07:44.815"/>
    </inkml:context>
    <inkml:brush xml:id="br0">
      <inkml:brushProperty name="width" value="0.035" units="cm"/>
      <inkml:brushProperty name="height" value="0.035" units="cm"/>
      <inkml:brushProperty name="color" value="#E71224"/>
      <inkml:brushProperty name="ignorePressure" value="1"/>
    </inkml:brush>
  </inkml:definitions>
  <inkml:trace contextRef="#ctx0" brushRef="#br0">1 2182,'0'-2158,"0"2135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10-06T13:08:09.358"/>
    </inkml:context>
    <inkml:brush xml:id="br0">
      <inkml:brushProperty name="width" value="0.035" units="cm"/>
      <inkml:brushProperty name="height" value="0.035" units="cm"/>
      <inkml:brushProperty name="color" value="#E71224"/>
      <inkml:brushProperty name="ignorePressure" value="1"/>
    </inkml:brush>
  </inkml:definitions>
  <inkml:trace contextRef="#ctx0" brushRef="#br0">0 1,'5355'0,"-5331"0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10-06T13:08:22.152"/>
    </inkml:context>
    <inkml:brush xml:id="br0">
      <inkml:brushProperty name="width" value="0.035" units="cm"/>
      <inkml:brushProperty name="height" value="0.035" units="cm"/>
      <inkml:brushProperty name="color" value="#E71224"/>
      <inkml:brushProperty name="ignorePressure" value="1"/>
    </inkml:brush>
  </inkml:definitions>
  <inkml:trace contextRef="#ctx0" brushRef="#br0">0 1,'0'2039,"0"-2022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CA778E-2B69-44FA-8F32-BB91E4B91DB5}" type="datetimeFigureOut">
              <a:rPr lang="ru-RU" smtClean="0"/>
              <a:t>06.10.2025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74F1B8-16ED-48A0-8000-8F57B0D0D6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3023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74F1B8-16ED-48A0-8000-8F57B0D0D625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20256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74F1B8-16ED-48A0-8000-8F57B0D0D625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56059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74F1B8-16ED-48A0-8000-8F57B0D0D625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07185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74F1B8-16ED-48A0-8000-8F57B0D0D625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36059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74F1B8-16ED-48A0-8000-8F57B0D0D625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15494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6BBB6-40C3-47B1-84B2-AFD582006FB4}" type="datetimeFigureOut">
              <a:rPr lang="ru-RU" smtClean="0"/>
              <a:t>06.10.2025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ECEDA-ABEA-463B-9ED9-3D4BD9AB55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30678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6BBB6-40C3-47B1-84B2-AFD582006FB4}" type="datetimeFigureOut">
              <a:rPr lang="ru-RU" smtClean="0"/>
              <a:t>06.10.2025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ECEDA-ABEA-463B-9ED9-3D4BD9AB55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35361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6BBB6-40C3-47B1-84B2-AFD582006FB4}" type="datetimeFigureOut">
              <a:rPr lang="ru-RU" smtClean="0"/>
              <a:t>06.10.2025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ECEDA-ABEA-463B-9ED9-3D4BD9AB5584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92163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6BBB6-40C3-47B1-84B2-AFD582006FB4}" type="datetimeFigureOut">
              <a:rPr lang="ru-RU" smtClean="0"/>
              <a:t>06.10.2025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ECEDA-ABEA-463B-9ED9-3D4BD9AB55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7949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6BBB6-40C3-47B1-84B2-AFD582006FB4}" type="datetimeFigureOut">
              <a:rPr lang="ru-RU" smtClean="0"/>
              <a:t>06.10.2025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ECEDA-ABEA-463B-9ED9-3D4BD9AB5584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513483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6BBB6-40C3-47B1-84B2-AFD582006FB4}" type="datetimeFigureOut">
              <a:rPr lang="ru-RU" smtClean="0"/>
              <a:t>06.10.2025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ECEDA-ABEA-463B-9ED9-3D4BD9AB55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60524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6BBB6-40C3-47B1-84B2-AFD582006FB4}" type="datetimeFigureOut">
              <a:rPr lang="ru-RU" smtClean="0"/>
              <a:t>06.10.2025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ECEDA-ABEA-463B-9ED9-3D4BD9AB55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58185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6BBB6-40C3-47B1-84B2-AFD582006FB4}" type="datetimeFigureOut">
              <a:rPr lang="ru-RU" smtClean="0"/>
              <a:t>06.10.2025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ECEDA-ABEA-463B-9ED9-3D4BD9AB55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23623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6BBB6-40C3-47B1-84B2-AFD582006FB4}" type="datetimeFigureOut">
              <a:rPr lang="ru-RU" smtClean="0"/>
              <a:t>06.10.2025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ECEDA-ABEA-463B-9ED9-3D4BD9AB55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83733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6BBB6-40C3-47B1-84B2-AFD582006FB4}" type="datetimeFigureOut">
              <a:rPr lang="ru-RU" smtClean="0"/>
              <a:t>06.10.2025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ECEDA-ABEA-463B-9ED9-3D4BD9AB55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63779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6BBB6-40C3-47B1-84B2-AFD582006FB4}" type="datetimeFigureOut">
              <a:rPr lang="ru-RU" smtClean="0"/>
              <a:t>06.10.2025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ECEDA-ABEA-463B-9ED9-3D4BD9AB55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59983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6BBB6-40C3-47B1-84B2-AFD582006FB4}" type="datetimeFigureOut">
              <a:rPr lang="ru-RU" smtClean="0"/>
              <a:t>06.10.2025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ECEDA-ABEA-463B-9ED9-3D4BD9AB55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51989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6BBB6-40C3-47B1-84B2-AFD582006FB4}" type="datetimeFigureOut">
              <a:rPr lang="ru-RU" smtClean="0"/>
              <a:t>06.10.2025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ECEDA-ABEA-463B-9ED9-3D4BD9AB55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54521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6BBB6-40C3-47B1-84B2-AFD582006FB4}" type="datetimeFigureOut">
              <a:rPr lang="ru-RU" smtClean="0"/>
              <a:t>06.10.2025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ECEDA-ABEA-463B-9ED9-3D4BD9AB55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24080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6BBB6-40C3-47B1-84B2-AFD582006FB4}" type="datetimeFigureOut">
              <a:rPr lang="ru-RU" smtClean="0"/>
              <a:t>06.10.2025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ECEDA-ABEA-463B-9ED9-3D4BD9AB55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89408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6BBB6-40C3-47B1-84B2-AFD582006FB4}" type="datetimeFigureOut">
              <a:rPr lang="ru-RU" smtClean="0"/>
              <a:t>06.10.2025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ECEDA-ABEA-463B-9ED9-3D4BD9AB55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69102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46BBB6-40C3-47B1-84B2-AFD582006FB4}" type="datetimeFigureOut">
              <a:rPr lang="ru-RU" smtClean="0"/>
              <a:t>06.10.2025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751ECEDA-ABEA-463B-9ED9-3D4BD9AB55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177590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  <p:sldLayoutId id="2147483774" r:id="rId12"/>
    <p:sldLayoutId id="2147483775" r:id="rId13"/>
    <p:sldLayoutId id="2147483776" r:id="rId14"/>
    <p:sldLayoutId id="2147483777" r:id="rId15"/>
    <p:sldLayoutId id="214748377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customXml" Target="../ink/ink1.xml"/><Relationship Id="rId7" Type="http://schemas.openxmlformats.org/officeDocument/2006/relationships/customXml" Target="../ink/ink3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customXml" Target="../ink/ink2.xml"/><Relationship Id="rId10" Type="http://schemas.openxmlformats.org/officeDocument/2006/relationships/image" Target="../media/image20.png"/><Relationship Id="rId4" Type="http://schemas.openxmlformats.org/officeDocument/2006/relationships/image" Target="../media/image17.png"/><Relationship Id="rId9" Type="http://schemas.openxmlformats.org/officeDocument/2006/relationships/customXml" Target="../ink/ink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7E5724-BB15-D124-46CB-2D573C3CED6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1829" y="3428999"/>
            <a:ext cx="9210094" cy="1418249"/>
          </a:xfrm>
        </p:spPr>
        <p:txBody>
          <a:bodyPr/>
          <a:lstStyle/>
          <a:p>
            <a:r>
              <a:rPr lang="ru-RU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Работа с файлами и папками. </a:t>
            </a:r>
            <a:br>
              <a:rPr lang="ru-RU" dirty="0">
                <a:solidFill>
                  <a:schemeClr val="accent1">
                    <a:lumMod val="60000"/>
                    <a:lumOff val="40000"/>
                  </a:schemeClr>
                </a:solidFill>
              </a:rPr>
            </a:br>
            <a:r>
              <a:rPr lang="ru-RU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Создание, редактирование, сохранение</a:t>
            </a:r>
          </a:p>
        </p:txBody>
      </p:sp>
    </p:spTree>
    <p:extLst>
      <p:ext uri="{BB962C8B-B14F-4D97-AF65-F5344CB8AC3E}">
        <p14:creationId xmlns:p14="http://schemas.microsoft.com/office/powerpoint/2010/main" val="28226996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5CA41A3-F38E-3A16-B478-E634246CB5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521" y="89309"/>
            <a:ext cx="8596668" cy="1320800"/>
          </a:xfrm>
        </p:spPr>
        <p:txBody>
          <a:bodyPr/>
          <a:lstStyle/>
          <a:p>
            <a:r>
              <a:rPr lang="ru-RU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Запуск программы </a:t>
            </a:r>
            <a:r>
              <a:rPr lang="en-US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WordPad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A7F808C0-4B0C-0664-B053-83B552AED5B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rcRect t="19570" r="54715"/>
          <a:stretch>
            <a:fillRect/>
          </a:stretch>
        </p:blipFill>
        <p:spPr>
          <a:xfrm>
            <a:off x="572124" y="1410109"/>
            <a:ext cx="5001778" cy="499703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37175C4-0D72-7F6B-4944-ABC66D592EAF}"/>
              </a:ext>
            </a:extLst>
          </p:cNvPr>
          <p:cNvSpPr txBox="1"/>
          <p:nvPr/>
        </p:nvSpPr>
        <p:spPr>
          <a:xfrm>
            <a:off x="572124" y="914809"/>
            <a:ext cx="80311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В меню Пуск  выбрать папку Стандартные – </a:t>
            </a:r>
            <a:r>
              <a:rPr lang="en-US" dirty="0"/>
              <a:t>Windows -&gt; WordPad</a:t>
            </a:r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F940AD1-82B2-5CE3-2FDC-C65A853C536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20562" r="56693" b="4086"/>
          <a:stretch>
            <a:fillRect/>
          </a:stretch>
        </p:blipFill>
        <p:spPr>
          <a:xfrm>
            <a:off x="5963264" y="1410109"/>
            <a:ext cx="5279923" cy="5167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36581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B872030-7572-F523-2A31-CA8F87B060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Окно программы </a:t>
            </a:r>
            <a:r>
              <a:rPr lang="en-US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WordPad</a:t>
            </a:r>
            <a:r>
              <a:rPr lang="ru-RU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. </a:t>
            </a:r>
            <a:br>
              <a:rPr lang="ru-RU" dirty="0">
                <a:solidFill>
                  <a:schemeClr val="accent1">
                    <a:lumMod val="60000"/>
                    <a:lumOff val="40000"/>
                  </a:schemeClr>
                </a:solidFill>
              </a:rPr>
            </a:br>
            <a:r>
              <a:rPr lang="ru-RU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Панель инструментов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3F85AB96-0937-5D90-1825-0F680E39FAA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r="17022" b="49978"/>
          <a:stretch>
            <a:fillRect/>
          </a:stretch>
        </p:blipFill>
        <p:spPr>
          <a:xfrm>
            <a:off x="844482" y="1895986"/>
            <a:ext cx="10090577" cy="3421627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3" name="Рукописный ввод 2">
                <a:extLst>
                  <a:ext uri="{FF2B5EF4-FFF2-40B4-BE49-F238E27FC236}">
                    <a16:creationId xmlns:a16="http://schemas.microsoft.com/office/drawing/2014/main" id="{5EE6358B-54DC-EFF2-2ACF-B3F317046971}"/>
                  </a:ext>
                </a:extLst>
              </p14:cNvPr>
              <p14:cNvContentPartPr/>
              <p14:nvPr/>
            </p14:nvContentPartPr>
            <p14:xfrm>
              <a:off x="353741" y="2458556"/>
              <a:ext cx="1926000" cy="360"/>
            </p14:xfrm>
          </p:contentPart>
        </mc:Choice>
        <mc:Fallback>
          <p:pic>
            <p:nvPicPr>
              <p:cNvPr id="3" name="Рукописный ввод 2">
                <a:extLst>
                  <a:ext uri="{FF2B5EF4-FFF2-40B4-BE49-F238E27FC236}">
                    <a16:creationId xmlns:a16="http://schemas.microsoft.com/office/drawing/2014/main" id="{5EE6358B-54DC-EFF2-2ACF-B3F317046971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47621" y="2452436"/>
                <a:ext cx="1938240" cy="12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4" name="Рукописный ввод 3">
                <a:extLst>
                  <a:ext uri="{FF2B5EF4-FFF2-40B4-BE49-F238E27FC236}">
                    <a16:creationId xmlns:a16="http://schemas.microsoft.com/office/drawing/2014/main" id="{8EF6D6D8-151D-3CB1-CB9F-4F1504572169}"/>
                  </a:ext>
                </a:extLst>
              </p14:cNvPr>
              <p14:cNvContentPartPr/>
              <p14:nvPr/>
            </p14:nvContentPartPr>
            <p14:xfrm>
              <a:off x="323501" y="1662236"/>
              <a:ext cx="360" cy="785520"/>
            </p14:xfrm>
          </p:contentPart>
        </mc:Choice>
        <mc:Fallback>
          <p:pic>
            <p:nvPicPr>
              <p:cNvPr id="4" name="Рукописный ввод 3">
                <a:extLst>
                  <a:ext uri="{FF2B5EF4-FFF2-40B4-BE49-F238E27FC236}">
                    <a16:creationId xmlns:a16="http://schemas.microsoft.com/office/drawing/2014/main" id="{8EF6D6D8-151D-3CB1-CB9F-4F1504572169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17381" y="1656116"/>
                <a:ext cx="12600" cy="797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7" name="Рукописный ввод 6">
                <a:extLst>
                  <a:ext uri="{FF2B5EF4-FFF2-40B4-BE49-F238E27FC236}">
                    <a16:creationId xmlns:a16="http://schemas.microsoft.com/office/drawing/2014/main" id="{4834DA34-082D-0B7B-2C2E-E8AA7FF6C6EF}"/>
                  </a:ext>
                </a:extLst>
              </p14:cNvPr>
              <p14:cNvContentPartPr/>
              <p14:nvPr/>
            </p14:nvContentPartPr>
            <p14:xfrm>
              <a:off x="324221" y="1720916"/>
              <a:ext cx="1936800" cy="360"/>
            </p14:xfrm>
          </p:contentPart>
        </mc:Choice>
        <mc:Fallback>
          <p:pic>
            <p:nvPicPr>
              <p:cNvPr id="7" name="Рукописный ввод 6">
                <a:extLst>
                  <a:ext uri="{FF2B5EF4-FFF2-40B4-BE49-F238E27FC236}">
                    <a16:creationId xmlns:a16="http://schemas.microsoft.com/office/drawing/2014/main" id="{4834DA34-082D-0B7B-2C2E-E8AA7FF6C6EF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18101" y="1714796"/>
                <a:ext cx="1949040" cy="12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8" name="Рукописный ввод 7">
                <a:extLst>
                  <a:ext uri="{FF2B5EF4-FFF2-40B4-BE49-F238E27FC236}">
                    <a16:creationId xmlns:a16="http://schemas.microsoft.com/office/drawing/2014/main" id="{D9F10FAF-882F-D4FB-D821-ACF5AE4049FF}"/>
                  </a:ext>
                </a:extLst>
              </p14:cNvPr>
              <p14:cNvContentPartPr/>
              <p14:nvPr/>
            </p14:nvContentPartPr>
            <p14:xfrm>
              <a:off x="2226101" y="1729916"/>
              <a:ext cx="360" cy="740520"/>
            </p14:xfrm>
          </p:contentPart>
        </mc:Choice>
        <mc:Fallback>
          <p:pic>
            <p:nvPicPr>
              <p:cNvPr id="8" name="Рукописный ввод 7">
                <a:extLst>
                  <a:ext uri="{FF2B5EF4-FFF2-40B4-BE49-F238E27FC236}">
                    <a16:creationId xmlns:a16="http://schemas.microsoft.com/office/drawing/2014/main" id="{D9F10FAF-882F-D4FB-D821-ACF5AE4049FF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2219981" y="1723796"/>
                <a:ext cx="12600" cy="752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1852400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4C370A0-F184-E82B-3892-B223285426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Вкладка меню Файл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5C0D3CF-45F3-4AA6-645B-C30F91451EE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-943" t="-288" r="58100" b="61594"/>
          <a:stretch>
            <a:fillRect/>
          </a:stretch>
        </p:blipFill>
        <p:spPr>
          <a:xfrm>
            <a:off x="884583" y="2017643"/>
            <a:ext cx="7553739" cy="3837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991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869A1F-92E0-E185-56DC-C6BE5AA1C8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Вкладка меню Главная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BC4A8F08-A8C9-48F9-37F2-0207B6411AA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r="43612" b="66174"/>
          <a:stretch>
            <a:fillRect/>
          </a:stretch>
        </p:blipFill>
        <p:spPr>
          <a:xfrm>
            <a:off x="929504" y="1415153"/>
            <a:ext cx="10062591" cy="3395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09403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5031D0-9EAE-572C-5653-73152C8516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Вкладка меню Вид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8BBD599F-D042-1CCE-A71B-DFFEA6A8EE8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r="63345" b="71674"/>
          <a:stretch>
            <a:fillRect/>
          </a:stretch>
        </p:blipFill>
        <p:spPr>
          <a:xfrm>
            <a:off x="677334" y="1753083"/>
            <a:ext cx="9679240" cy="4207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29374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A363DA-D6F2-DB5C-49BA-35AEB38BC8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Рабочая область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08D8C553-4F05-979F-F869-4440366605F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l="21530" t="9376" r="21287" b="17900"/>
          <a:stretch>
            <a:fillRect/>
          </a:stretch>
        </p:blipFill>
        <p:spPr>
          <a:xfrm>
            <a:off x="945081" y="1510748"/>
            <a:ext cx="6926710" cy="4955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0278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D95422-E0F7-13AD-5D3B-0B9AA92B00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Печать текста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6C790D25-14BA-27E8-E11A-693AF8F1D8F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l="45441" t="11938" r="12500" b="54034"/>
          <a:stretch>
            <a:fillRect/>
          </a:stretch>
        </p:blipFill>
        <p:spPr>
          <a:xfrm>
            <a:off x="1302025" y="1709529"/>
            <a:ext cx="9919253" cy="4514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0294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482339-613E-8DDC-C200-5104941D52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Удаление части текста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772A3CD-0103-08A2-322E-28CAC47CB60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l="35935" t="29606" r="24742" b="36365"/>
          <a:stretch>
            <a:fillRect/>
          </a:stretch>
        </p:blipFill>
        <p:spPr>
          <a:xfrm>
            <a:off x="677334" y="1570382"/>
            <a:ext cx="10305405" cy="5016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72716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1D9370-E426-ABC4-304F-4ED8527B6C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517" y="341243"/>
            <a:ext cx="8596668" cy="1320800"/>
          </a:xfrm>
        </p:spPr>
        <p:txBody>
          <a:bodyPr/>
          <a:lstStyle/>
          <a:p>
            <a:r>
              <a:rPr lang="ru-RU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Перемещение по тексту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CD560CF-733B-18C5-87AB-0B8EFFB6D92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l="35647" t="35104" r="26327" b="15339"/>
          <a:stretch>
            <a:fillRect/>
          </a:stretch>
        </p:blipFill>
        <p:spPr>
          <a:xfrm>
            <a:off x="2225105" y="1060015"/>
            <a:ext cx="7443615" cy="5456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8799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E69E85-BFBA-E7A0-0C00-55AB896554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Удаление фрагмента текста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C2E9064C-E9C0-725F-247B-E93921E7E7D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l="46594" t="18339" r="9475" b="35568"/>
          <a:stretch>
            <a:fillRect/>
          </a:stretch>
        </p:blipFill>
        <p:spPr>
          <a:xfrm>
            <a:off x="1381538" y="1411357"/>
            <a:ext cx="8596668" cy="5073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6035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45736AF-10D4-6505-297A-C59E7CB0FD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Основные действия с файлом или папкой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4FDF600-BE72-D969-2D9C-4271B7F63D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/>
              <a:t>переименование</a:t>
            </a:r>
          </a:p>
          <a:p>
            <a:r>
              <a:rPr lang="ru-RU" sz="3200" dirty="0"/>
              <a:t>копирование</a:t>
            </a:r>
          </a:p>
          <a:p>
            <a:r>
              <a:rPr lang="ru-RU" sz="3200" dirty="0"/>
              <a:t>перемещение</a:t>
            </a:r>
          </a:p>
          <a:p>
            <a:r>
              <a:rPr lang="ru-RU" sz="3200" dirty="0"/>
              <a:t>удаление</a:t>
            </a:r>
          </a:p>
        </p:txBody>
      </p:sp>
    </p:spTree>
    <p:extLst>
      <p:ext uri="{BB962C8B-B14F-4D97-AF65-F5344CB8AC3E}">
        <p14:creationId xmlns:p14="http://schemas.microsoft.com/office/powerpoint/2010/main" val="415418674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7C16A2-6D88-95B6-5B23-75B246038B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Отмена команды, действия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36896E89-F661-5899-679A-87DEA6320A2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l="44433" t="66731" r="14804" b="9450"/>
          <a:stretch>
            <a:fillRect/>
          </a:stretch>
        </p:blipFill>
        <p:spPr>
          <a:xfrm>
            <a:off x="824946" y="1872303"/>
            <a:ext cx="10420779" cy="3425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1280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5F8375-CDD1-C16E-B19B-D629B15ABE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Копирование текста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2B570940-319A-BA73-999D-696AA92FFAA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l="35791" t="10401" r="27335" b="47736"/>
          <a:stretch>
            <a:fillRect/>
          </a:stretch>
        </p:blipFill>
        <p:spPr>
          <a:xfrm>
            <a:off x="218662" y="1520688"/>
            <a:ext cx="7403030" cy="4727712"/>
          </a:xfrm>
          <a:prstGeom prst="rect">
            <a:avLst/>
          </a:prstGeom>
        </p:spPr>
      </p:pic>
      <p:pic>
        <p:nvPicPr>
          <p:cNvPr id="6" name="Объект 4">
            <a:extLst>
              <a:ext uri="{FF2B5EF4-FFF2-40B4-BE49-F238E27FC236}">
                <a16:creationId xmlns:a16="http://schemas.microsoft.com/office/drawing/2014/main" id="{2A50D3ED-2664-6FED-8CAC-7FDF2ED7B1A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9132" t="51226" r="27335" b="15852"/>
          <a:stretch>
            <a:fillRect/>
          </a:stretch>
        </p:blipFill>
        <p:spPr>
          <a:xfrm>
            <a:off x="7217772" y="2301326"/>
            <a:ext cx="4755566" cy="262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75971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96B259E-54A3-AFCC-9C9A-6B9DA8D2A9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Вырезание текста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1983E6CF-CEA1-946D-721B-68C0ECD4242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l="50915" t="10145" r="15763" b="62968"/>
          <a:stretch>
            <a:fillRect/>
          </a:stretch>
        </p:blipFill>
        <p:spPr>
          <a:xfrm>
            <a:off x="677334" y="2226364"/>
            <a:ext cx="8138675" cy="369404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216FCA1-30BC-449C-CAFF-F8566E95769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9783" t="43624" r="27690" b="52173"/>
          <a:stretch>
            <a:fillRect/>
          </a:stretch>
        </p:blipFill>
        <p:spPr>
          <a:xfrm>
            <a:off x="677334" y="1634831"/>
            <a:ext cx="8138675" cy="591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71940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BDE02F-3171-A437-4D40-83490AFF2D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714" y="172278"/>
            <a:ext cx="8596668" cy="1320800"/>
          </a:xfrm>
        </p:spPr>
        <p:txBody>
          <a:bodyPr/>
          <a:lstStyle/>
          <a:p>
            <a:r>
              <a:rPr lang="ru-RU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Изменение начертания текста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6C207730-0687-C806-7D98-A95309420F0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l="36729" t="12423" r="28077" b="27177"/>
          <a:stretch>
            <a:fillRect/>
          </a:stretch>
        </p:blipFill>
        <p:spPr>
          <a:xfrm>
            <a:off x="387965" y="985520"/>
            <a:ext cx="5815637" cy="5614062"/>
          </a:xfrm>
          <a:prstGeom prst="rect">
            <a:avLst/>
          </a:prstGeom>
        </p:spPr>
      </p:pic>
      <p:pic>
        <p:nvPicPr>
          <p:cNvPr id="6" name="Объект 4">
            <a:extLst>
              <a:ext uri="{FF2B5EF4-FFF2-40B4-BE49-F238E27FC236}">
                <a16:creationId xmlns:a16="http://schemas.microsoft.com/office/drawing/2014/main" id="{90F1656B-2862-7A7E-C8B5-1B962EC2C0A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5373" t="71682" r="25797" b="14300"/>
          <a:stretch>
            <a:fillRect/>
          </a:stretch>
        </p:blipFill>
        <p:spPr>
          <a:xfrm>
            <a:off x="6096000" y="2825473"/>
            <a:ext cx="5815886" cy="146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80689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BCD8516-572E-5998-E989-75B7321B20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Вид шрифта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A422F93-1D76-652D-5C3B-445419739F6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5951" t="61304" r="26548" b="29566"/>
          <a:stretch>
            <a:fillRect/>
          </a:stretch>
        </p:blipFill>
        <p:spPr>
          <a:xfrm>
            <a:off x="499359" y="1930400"/>
            <a:ext cx="5596641" cy="76649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30DEF1A-62AF-1CDD-632D-ED89CF2AFFE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8506" t="12029" r="16929" b="4927"/>
          <a:stretch>
            <a:fillRect/>
          </a:stretch>
        </p:blipFill>
        <p:spPr>
          <a:xfrm>
            <a:off x="6509746" y="339664"/>
            <a:ext cx="4701593" cy="6353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99962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ABBFE0-4F81-7770-9961-390CF54A92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Размер шрифта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04C0C6C1-BB59-E8A5-7032-29F07DB09A0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l="47602" t="32679" r="15956" b="45299"/>
          <a:stretch>
            <a:fillRect/>
          </a:stretch>
        </p:blipFill>
        <p:spPr>
          <a:xfrm>
            <a:off x="1401417" y="1361661"/>
            <a:ext cx="8040758" cy="273322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954B029-DD1B-00B4-307D-C55EE20442C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4647" t="33478" r="14973" b="43479"/>
          <a:stretch>
            <a:fillRect/>
          </a:stretch>
        </p:blipFill>
        <p:spPr>
          <a:xfrm>
            <a:off x="1272208" y="4204251"/>
            <a:ext cx="8617227" cy="2217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113713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44B4BC3-1299-A9AF-3106-4CAC817919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2143" y="261730"/>
            <a:ext cx="8596668" cy="1320800"/>
          </a:xfrm>
        </p:spPr>
        <p:txBody>
          <a:bodyPr/>
          <a:lstStyle/>
          <a:p>
            <a:r>
              <a:rPr lang="ru-RU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Расположение текста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0A8CA579-F881-CEE4-2784-4DDDDD87094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l="47746" t="16289" r="16533" b="25875"/>
          <a:stretch>
            <a:fillRect/>
          </a:stretch>
        </p:blipFill>
        <p:spPr>
          <a:xfrm>
            <a:off x="2935356" y="922130"/>
            <a:ext cx="6321287" cy="5756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369021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AAEA34-4103-595D-BD64-F2BFDB02E1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Абзацный отступ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331B94D4-C0E9-8938-13B4-F0919B4966D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l="47025" t="32679" r="15524" b="40519"/>
          <a:stretch>
            <a:fillRect/>
          </a:stretch>
        </p:blipFill>
        <p:spPr>
          <a:xfrm>
            <a:off x="130681" y="1270001"/>
            <a:ext cx="6498718" cy="26162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6BE8205-BDE6-8283-8483-F2795694D1C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7567" t="11161" r="24302" b="65071"/>
          <a:stretch>
            <a:fillRect/>
          </a:stretch>
        </p:blipFill>
        <p:spPr>
          <a:xfrm>
            <a:off x="130681" y="3886201"/>
            <a:ext cx="6498718" cy="227861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630629C-5344-450E-C2BC-0151D5E5E33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7566" t="35073" r="26176" b="5652"/>
          <a:stretch>
            <a:fillRect/>
          </a:stretch>
        </p:blipFill>
        <p:spPr>
          <a:xfrm>
            <a:off x="6629399" y="579783"/>
            <a:ext cx="5257801" cy="4835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448179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C2F6B2D-D734-199F-1DD6-F6139C421D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Абзацный отступ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F4F08822-FE60-D661-C470-0A9CCF605DD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l="48253" t="8097" r="24023" b="55798"/>
          <a:stretch>
            <a:fillRect/>
          </a:stretch>
        </p:blipFill>
        <p:spPr>
          <a:xfrm>
            <a:off x="397564" y="1421295"/>
            <a:ext cx="6376765" cy="4671392"/>
          </a:xfrm>
          <a:prstGeom prst="rect">
            <a:avLst/>
          </a:prstGeom>
        </p:spPr>
      </p:pic>
      <p:pic>
        <p:nvPicPr>
          <p:cNvPr id="6" name="Объект 4">
            <a:extLst>
              <a:ext uri="{FF2B5EF4-FFF2-40B4-BE49-F238E27FC236}">
                <a16:creationId xmlns:a16="http://schemas.microsoft.com/office/drawing/2014/main" id="{AE0F1C8A-C8EB-6BE9-0EF1-C7BCE860A7F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0976" t="43381" r="24023" b="9194"/>
          <a:stretch>
            <a:fillRect/>
          </a:stretch>
        </p:blipFill>
        <p:spPr>
          <a:xfrm>
            <a:off x="6489207" y="109507"/>
            <a:ext cx="5555108" cy="4233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14696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3692B78-D0BC-05F6-ECFF-EA0733B92D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Межстрочный интервал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9BFBDE10-E684-3104-5992-1A7959CEBCC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l="34285" t="24846" r="17896" b="60901"/>
          <a:stretch>
            <a:fillRect/>
          </a:stretch>
        </p:blipFill>
        <p:spPr>
          <a:xfrm>
            <a:off x="546652" y="2026458"/>
            <a:ext cx="10082200" cy="1690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2797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5A18E0-3183-AEA8-172E-84076F4A42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Создание текстового файла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9D107328-3DC3-4B2A-4739-8DB30656CB8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l="34313" t="36035" r="24365" b="10768"/>
          <a:stretch>
            <a:fillRect/>
          </a:stretch>
        </p:blipFill>
        <p:spPr>
          <a:xfrm>
            <a:off x="1388533" y="1379794"/>
            <a:ext cx="7174270" cy="5195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91190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4243D4-4A2F-E4BC-AF3F-7CE94BE538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6299" y="236068"/>
            <a:ext cx="8596668" cy="1320800"/>
          </a:xfrm>
        </p:spPr>
        <p:txBody>
          <a:bodyPr/>
          <a:lstStyle/>
          <a:p>
            <a:r>
              <a:rPr lang="ru-RU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Списки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1B526C9C-8274-83D6-D1FA-0BD0E746D73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l="35791" t="11681" r="25462" b="26054"/>
          <a:stretch>
            <a:fillRect/>
          </a:stretch>
        </p:blipFill>
        <p:spPr>
          <a:xfrm>
            <a:off x="248478" y="896468"/>
            <a:ext cx="5847522" cy="528572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FDDB282-F095-3FD3-2105-05EAE93018E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7772" t="31014" r="16522" b="32029"/>
          <a:stretch>
            <a:fillRect/>
          </a:stretch>
        </p:blipFill>
        <p:spPr>
          <a:xfrm>
            <a:off x="4896678" y="2217268"/>
            <a:ext cx="7126357" cy="4148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00477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4D92079-9E17-EB59-5FD2-47D5F25D4C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291548"/>
            <a:ext cx="8596668" cy="1320800"/>
          </a:xfrm>
        </p:spPr>
        <p:txBody>
          <a:bodyPr/>
          <a:lstStyle/>
          <a:p>
            <a:r>
              <a:rPr lang="ru-RU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Сохранение файла в папке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1F2345D7-27F9-0003-5F7F-CA5F3DD3EE0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l="48944" t="26495" r="16110" b="23834"/>
          <a:stretch>
            <a:fillRect/>
          </a:stretch>
        </p:blipFill>
        <p:spPr>
          <a:xfrm>
            <a:off x="346610" y="1030357"/>
            <a:ext cx="6924261" cy="553609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61BEBBB-A58C-6A11-787C-D26E4E6DB3F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61685" b="44782"/>
          <a:stretch>
            <a:fillRect/>
          </a:stretch>
        </p:blipFill>
        <p:spPr>
          <a:xfrm>
            <a:off x="6952275" y="1453322"/>
            <a:ext cx="5199969" cy="4215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41465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C425E01-9AAA-6B6B-CE54-9F34210266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Сохранение файла в папку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5CF5662-4520-68AB-4361-950AD84FDC7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l="30461" t="17059" r="19701" b="28711"/>
          <a:stretch>
            <a:fillRect/>
          </a:stretch>
        </p:blipFill>
        <p:spPr>
          <a:xfrm>
            <a:off x="1351722" y="1311372"/>
            <a:ext cx="8706677" cy="5329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41051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49755FC-D07C-8E55-C896-E51432605B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Сохранение файла в папку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AA334674-C7BC-D576-EAD2-FD447656587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l="30606" t="14754" r="20710" b="28711"/>
          <a:stretch>
            <a:fillRect/>
          </a:stretch>
        </p:blipFill>
        <p:spPr>
          <a:xfrm>
            <a:off x="2007704" y="1550503"/>
            <a:ext cx="7561389" cy="4939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17234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A134D5-CFC9-B3B1-71D7-7439DEFD3D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Переименование файла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36297484-4B90-3CE4-DEA3-E8E57516DAA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l="29041" t="42622" r="54858" b="17102"/>
          <a:stretch>
            <a:fillRect/>
          </a:stretch>
        </p:blipFill>
        <p:spPr>
          <a:xfrm>
            <a:off x="353961" y="2840764"/>
            <a:ext cx="2644876" cy="372155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D4DC7EC-7445-7942-3498-1D89DBE23B1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0645" t="53190" r="56451" b="23584"/>
          <a:stretch>
            <a:fillRect/>
          </a:stretch>
        </p:blipFill>
        <p:spPr>
          <a:xfrm>
            <a:off x="2728451" y="3576484"/>
            <a:ext cx="3094998" cy="313368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18489E6-5E98-8FFA-C1F0-C01141429EE0}"/>
              </a:ext>
            </a:extLst>
          </p:cNvPr>
          <p:cNvSpPr txBox="1"/>
          <p:nvPr/>
        </p:nvSpPr>
        <p:spPr>
          <a:xfrm>
            <a:off x="6027173" y="1270000"/>
            <a:ext cx="616482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С помощью контекстного меню: выделить файл щелчком левой клавиши мыши, щелкнуть правой клавишей мыши и в контекстном меню выбрать команду Переименовать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8E37694-8157-C263-7775-0B4F4694C8B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1039" t="19642" r="43575" b="30609"/>
          <a:stretch>
            <a:fillRect/>
          </a:stretch>
        </p:blipFill>
        <p:spPr>
          <a:xfrm>
            <a:off x="6096000" y="2590800"/>
            <a:ext cx="3542937" cy="390558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273B764-0D5B-97A5-8ADB-BE502A0A4461}"/>
              </a:ext>
            </a:extLst>
          </p:cNvPr>
          <p:cNvSpPr txBox="1"/>
          <p:nvPr/>
        </p:nvSpPr>
        <p:spPr>
          <a:xfrm>
            <a:off x="353961" y="1406013"/>
            <a:ext cx="474898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Навести курсор мыши на название файла, щелкнуть левой клавишей по названию, удалить символы клавишей </a:t>
            </a:r>
            <a:r>
              <a:rPr lang="en-US" dirty="0"/>
              <a:t>Backspace</a:t>
            </a:r>
            <a:r>
              <a:rPr lang="ru-RU" dirty="0"/>
              <a:t> и напечатать название</a:t>
            </a:r>
          </a:p>
        </p:txBody>
      </p:sp>
    </p:spTree>
    <p:extLst>
      <p:ext uri="{BB962C8B-B14F-4D97-AF65-F5344CB8AC3E}">
        <p14:creationId xmlns:p14="http://schemas.microsoft.com/office/powerpoint/2010/main" val="3464042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963950-AFCB-F4DD-68CB-E0D4F25846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Копирование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356D270D-6FBE-2B5E-C537-BB36BF5B411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rcRect l="31464" t="571" r="31774" b="31034"/>
          <a:stretch>
            <a:fillRect/>
          </a:stretch>
        </p:blipFill>
        <p:spPr>
          <a:xfrm>
            <a:off x="816623" y="2220369"/>
            <a:ext cx="4159045" cy="435248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778C8FC-727C-C070-E8ED-4AD17442EC43}"/>
              </a:ext>
            </a:extLst>
          </p:cNvPr>
          <p:cNvSpPr txBox="1"/>
          <p:nvPr/>
        </p:nvSpPr>
        <p:spPr>
          <a:xfrm>
            <a:off x="677334" y="1270000"/>
            <a:ext cx="45140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Щелчок правой клавиши мыши – выбор в контекстном меню команды Копировать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B6E5E5E-B4DA-E8BE-93F9-2337B584CCB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1774" t="52187" r="50000" b="24731"/>
          <a:stretch>
            <a:fillRect/>
          </a:stretch>
        </p:blipFill>
        <p:spPr>
          <a:xfrm>
            <a:off x="5889525" y="2193330"/>
            <a:ext cx="5809526" cy="413864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D11B486-2E76-02D6-E0BB-46736D814EF0}"/>
              </a:ext>
            </a:extLst>
          </p:cNvPr>
          <p:cNvSpPr txBox="1"/>
          <p:nvPr/>
        </p:nvSpPr>
        <p:spPr>
          <a:xfrm>
            <a:off x="5889524" y="1304781"/>
            <a:ext cx="56251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Выделить иконку файла, нажать «горячие клавиши» </a:t>
            </a:r>
            <a:r>
              <a:rPr lang="en-US" dirty="0"/>
              <a:t>CTRL+C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599983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80CE0D-1115-ECE2-19DC-D8176EBB9A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3812" y="229419"/>
            <a:ext cx="8596668" cy="1320800"/>
          </a:xfrm>
        </p:spPr>
        <p:txBody>
          <a:bodyPr/>
          <a:lstStyle/>
          <a:p>
            <a:r>
              <a:rPr lang="ru-RU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Вставка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FEEEDFD9-1DA8-4E6E-C1F6-CE63720641C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rcRect l="33173" t="22610" r="9119" b="9502"/>
          <a:stretch>
            <a:fillRect/>
          </a:stretch>
        </p:blipFill>
        <p:spPr>
          <a:xfrm>
            <a:off x="421695" y="2155188"/>
            <a:ext cx="5428499" cy="359219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F3ED6EA-94B7-D7FD-EC95-43AAC3EB9270}"/>
              </a:ext>
            </a:extLst>
          </p:cNvPr>
          <p:cNvSpPr txBox="1"/>
          <p:nvPr/>
        </p:nvSpPr>
        <p:spPr>
          <a:xfrm>
            <a:off x="421695" y="1088554"/>
            <a:ext cx="49849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Выбрать папку или место на рабочем столе, щелчок правой кнопкой мыши, выбрать в контекстном меню команду Вставить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0FAC119-2BC6-3B4F-DFBC-D3D69C9A4E45}"/>
              </a:ext>
            </a:extLst>
          </p:cNvPr>
          <p:cNvSpPr txBox="1"/>
          <p:nvPr/>
        </p:nvSpPr>
        <p:spPr>
          <a:xfrm>
            <a:off x="6096000" y="1127459"/>
            <a:ext cx="49849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Выбрать папку или место на рабочем столе, нажать «горячие клавиши»</a:t>
            </a:r>
            <a:r>
              <a:rPr lang="en-US" dirty="0"/>
              <a:t> CTRL+V</a:t>
            </a:r>
            <a:r>
              <a:rPr lang="ru-RU" dirty="0"/>
              <a:t>  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85D11329-396A-39D8-CDEB-C9D722E6353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4114" t="25297" r="8144" b="15872"/>
          <a:stretch>
            <a:fillRect/>
          </a:stretch>
        </p:blipFill>
        <p:spPr>
          <a:xfrm>
            <a:off x="6096000" y="2291086"/>
            <a:ext cx="5876957" cy="3456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2817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9DF32FA-0E14-5D6F-852B-2154518844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Перемещение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4364E3FC-E116-2563-EC1B-116553BFDA0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l="32604" t="54720" r="51010" b="26474"/>
          <a:stretch>
            <a:fillRect/>
          </a:stretch>
        </p:blipFill>
        <p:spPr>
          <a:xfrm>
            <a:off x="1022554" y="2470607"/>
            <a:ext cx="5584723" cy="360521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5FEDC56-D513-7B95-83DD-C42768660482}"/>
              </a:ext>
            </a:extLst>
          </p:cNvPr>
          <p:cNvSpPr txBox="1"/>
          <p:nvPr/>
        </p:nvSpPr>
        <p:spPr>
          <a:xfrm>
            <a:off x="677333" y="1443080"/>
            <a:ext cx="85966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Выделить файл щелчком левой клавиши мыши, зажать левую клавишу мыши и с помощью тачпада перетащить файл в нужное место</a:t>
            </a:r>
          </a:p>
        </p:txBody>
      </p:sp>
    </p:spTree>
    <p:extLst>
      <p:ext uri="{BB962C8B-B14F-4D97-AF65-F5344CB8AC3E}">
        <p14:creationId xmlns:p14="http://schemas.microsoft.com/office/powerpoint/2010/main" val="5826683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012774-A76F-72ED-F53D-3EE6EC0F8B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324465"/>
            <a:ext cx="8596668" cy="1320800"/>
          </a:xfrm>
        </p:spPr>
        <p:txBody>
          <a:bodyPr/>
          <a:lstStyle/>
          <a:p>
            <a:r>
              <a:rPr lang="ru-RU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Удаление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78B83271-80C0-4BB0-86BE-C12B387DEC1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l="29468" t="-695" r="31204" b="31033"/>
          <a:stretch>
            <a:fillRect/>
          </a:stretch>
        </p:blipFill>
        <p:spPr>
          <a:xfrm>
            <a:off x="677334" y="1759974"/>
            <a:ext cx="4886633" cy="486892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E744791-9C66-6740-8976-277F5AAE6120}"/>
              </a:ext>
            </a:extLst>
          </p:cNvPr>
          <p:cNvSpPr txBox="1"/>
          <p:nvPr/>
        </p:nvSpPr>
        <p:spPr>
          <a:xfrm>
            <a:off x="582291" y="1113643"/>
            <a:ext cx="46714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С помощью контекстного меню, выбрав команду Удалить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A8C798B-2EA0-841B-0056-CB04EFE8275D}"/>
              </a:ext>
            </a:extLst>
          </p:cNvPr>
          <p:cNvSpPr txBox="1"/>
          <p:nvPr/>
        </p:nvSpPr>
        <p:spPr>
          <a:xfrm>
            <a:off x="6430297" y="3105834"/>
            <a:ext cx="47784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или выделить файл и нажать клавишу </a:t>
            </a:r>
            <a:r>
              <a:rPr lang="en-US" dirty="0"/>
              <a:t>Delete (Del)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37366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5005897-5ADD-1937-16B6-76472EFDE9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6749" y="137651"/>
            <a:ext cx="8596668" cy="1320800"/>
          </a:xfrm>
        </p:spPr>
        <p:txBody>
          <a:bodyPr/>
          <a:lstStyle/>
          <a:p>
            <a:r>
              <a:rPr lang="ru-RU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Открытие файла в программе для набора текста </a:t>
            </a:r>
            <a:r>
              <a:rPr lang="en-US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WordPad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32E3FFAE-C1DE-A7ED-06C6-8ADD99A9ECF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rcRect l="26904" t="8171" r="15673" b="21661"/>
          <a:stretch>
            <a:fillRect/>
          </a:stretch>
        </p:blipFill>
        <p:spPr>
          <a:xfrm>
            <a:off x="226142" y="2104782"/>
            <a:ext cx="6437110" cy="442451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EFBC4ED-5C86-416D-76D1-D95788135FE2}"/>
              </a:ext>
            </a:extLst>
          </p:cNvPr>
          <p:cNvSpPr txBox="1"/>
          <p:nvPr/>
        </p:nvSpPr>
        <p:spPr>
          <a:xfrm>
            <a:off x="776749" y="1458451"/>
            <a:ext cx="8495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С помощью контекстного меню, выбрав команду Открыть с помощью –</a:t>
            </a:r>
            <a:r>
              <a:rPr lang="en-US" dirty="0"/>
              <a:t>&gt;</a:t>
            </a:r>
            <a:r>
              <a:rPr lang="ru-RU" dirty="0"/>
              <a:t> Выбрать другое приложение –</a:t>
            </a:r>
            <a:r>
              <a:rPr lang="en-US" dirty="0"/>
              <a:t>&gt;</a:t>
            </a:r>
            <a:r>
              <a:rPr lang="ru-RU" dirty="0"/>
              <a:t> Еще приложения -</a:t>
            </a:r>
            <a:r>
              <a:rPr lang="en-US" dirty="0"/>
              <a:t>&gt;</a:t>
            </a:r>
            <a:r>
              <a:rPr lang="ru-RU" dirty="0"/>
              <a:t> </a:t>
            </a:r>
            <a:r>
              <a:rPr lang="en-US" dirty="0"/>
              <a:t>WordPad</a:t>
            </a:r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D6BA9FB-1CA2-A9C8-7FFF-9F393BA7B23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5726" t="21266" r="36613" b="12832"/>
          <a:stretch>
            <a:fillRect/>
          </a:stretch>
        </p:blipFill>
        <p:spPr>
          <a:xfrm>
            <a:off x="6209069" y="2200786"/>
            <a:ext cx="3372465" cy="451956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EACF51EF-01DB-17D5-05E1-FAC02D9D9028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36290" t="24230" r="36613" b="12974"/>
          <a:stretch>
            <a:fillRect/>
          </a:stretch>
        </p:blipFill>
        <p:spPr>
          <a:xfrm>
            <a:off x="8554064" y="1093020"/>
            <a:ext cx="3303639" cy="4306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885582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8C59B386-999D-4CB6-B907-9F3997C027CC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107</TotalTime>
  <Words>283</Words>
  <Application>Microsoft Office PowerPoint</Application>
  <PresentationFormat>Широкоэкранный</PresentationFormat>
  <Paragraphs>53</Paragraphs>
  <Slides>33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8" baseType="lpstr">
      <vt:lpstr>Arial</vt:lpstr>
      <vt:lpstr>Calibri</vt:lpstr>
      <vt:lpstr>Trebuchet MS</vt:lpstr>
      <vt:lpstr>Wingdings 3</vt:lpstr>
      <vt:lpstr>Аспект</vt:lpstr>
      <vt:lpstr>Работа с файлами и папками.  Создание, редактирование, сохранение</vt:lpstr>
      <vt:lpstr>Основные действия с файлом или папкой</vt:lpstr>
      <vt:lpstr>Создание текстового файла</vt:lpstr>
      <vt:lpstr>Переименование файла</vt:lpstr>
      <vt:lpstr>Копирование</vt:lpstr>
      <vt:lpstr>Вставка</vt:lpstr>
      <vt:lpstr>Перемещение</vt:lpstr>
      <vt:lpstr>Удаление</vt:lpstr>
      <vt:lpstr>Открытие файла в программе для набора текста WordPad</vt:lpstr>
      <vt:lpstr>Запуск программы WordPad</vt:lpstr>
      <vt:lpstr>Окно программы WordPad.  Панель инструментов</vt:lpstr>
      <vt:lpstr>Вкладка меню Файл</vt:lpstr>
      <vt:lpstr>Вкладка меню Главная</vt:lpstr>
      <vt:lpstr>Вкладка меню Вид</vt:lpstr>
      <vt:lpstr>Рабочая область</vt:lpstr>
      <vt:lpstr>Печать текста</vt:lpstr>
      <vt:lpstr>Удаление части текста</vt:lpstr>
      <vt:lpstr>Перемещение по тексту</vt:lpstr>
      <vt:lpstr>Удаление фрагмента текста</vt:lpstr>
      <vt:lpstr>Отмена команды, действия</vt:lpstr>
      <vt:lpstr>Копирование текста</vt:lpstr>
      <vt:lpstr>Вырезание текста</vt:lpstr>
      <vt:lpstr>Изменение начертания текста</vt:lpstr>
      <vt:lpstr>Вид шрифта</vt:lpstr>
      <vt:lpstr>Размер шрифта</vt:lpstr>
      <vt:lpstr>Расположение текста</vt:lpstr>
      <vt:lpstr>Абзацный отступ</vt:lpstr>
      <vt:lpstr>Абзацный отступ</vt:lpstr>
      <vt:lpstr>Межстрочный интервал</vt:lpstr>
      <vt:lpstr>Списки</vt:lpstr>
      <vt:lpstr>Сохранение файла в папке</vt:lpstr>
      <vt:lpstr>Сохранение файла в папку</vt:lpstr>
      <vt:lpstr>Сохранение файла в папку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Мария Меньшикова</dc:creator>
  <cp:lastModifiedBy>Мария Меньшикова</cp:lastModifiedBy>
  <cp:revision>3</cp:revision>
  <dcterms:created xsi:type="dcterms:W3CDTF">2025-10-06T12:03:52Z</dcterms:created>
  <dcterms:modified xsi:type="dcterms:W3CDTF">2025-10-06T13:58:00Z</dcterms:modified>
</cp:coreProperties>
</file>