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7" r:id="rId10"/>
    <p:sldId id="272" r:id="rId11"/>
    <p:sldId id="273" r:id="rId12"/>
    <p:sldId id="265" r:id="rId13"/>
    <p:sldId id="268" r:id="rId14"/>
    <p:sldId id="264" r:id="rId15"/>
    <p:sldId id="270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48746" autoAdjust="0"/>
  </p:normalViewPr>
  <p:slideViewPr>
    <p:cSldViewPr>
      <p:cViewPr varScale="1">
        <p:scale>
          <a:sx n="30" d="100"/>
          <a:sy n="30" d="100"/>
        </p:scale>
        <p:origin x="-24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505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9C434-61E9-4FE9-B2DE-EF3F6D0055CE}" type="datetimeFigureOut">
              <a:rPr lang="ru-RU" smtClean="0"/>
              <a:pPr/>
              <a:t>09.08.2025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64166-83BB-472E-B608-1D3FE1CFB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214422"/>
            <a:ext cx="6400800" cy="4424378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С чем сравню тебя, мордовский,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Мой родной язык певучий?!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Может, с юною берёзкой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Или с яблоней цветущей?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Схож ты с соловьиной трелью,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 песней жаворонка в поле,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Пахнешь ты землёй апреля,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Льёшься речкой в водополье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(Емельян </a:t>
            </a:r>
            <a:r>
              <a:rPr lang="ru-RU" dirty="0" err="1" smtClean="0">
                <a:solidFill>
                  <a:schemeClr val="tx1"/>
                </a:solidFill>
              </a:rPr>
              <a:t>Пятаев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r>
              <a:rPr lang="ru-RU" dirty="0">
                <a:solidFill>
                  <a:schemeClr val="bg1"/>
                </a:solidFill>
              </a:rPr>
              <a:t>  </a:t>
            </a:r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Литературный час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4286256"/>
            <a:ext cx="3105154" cy="232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357298"/>
            <a:ext cx="371474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20" y="4214818"/>
            <a:ext cx="3238480" cy="242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Шумбратадо</a:t>
            </a:r>
            <a:r>
              <a:rPr lang="ru-RU" dirty="0" smtClean="0"/>
              <a:t>, </a:t>
            </a:r>
            <a:r>
              <a:rPr lang="ru-RU" dirty="0" err="1" smtClean="0"/>
              <a:t>эрзят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071942"/>
            <a:ext cx="3405716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929066"/>
            <a:ext cx="3595658" cy="269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285860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ногу со временем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680239" cy="245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14422"/>
            <a:ext cx="4143372" cy="31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573587"/>
            <a:ext cx="3046016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714752"/>
            <a:ext cx="2196605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Акция «Диктант на </a:t>
            </a:r>
            <a:r>
              <a:rPr lang="ru-RU" dirty="0" err="1" smtClean="0"/>
              <a:t>мокшанском</a:t>
            </a:r>
            <a:r>
              <a:rPr lang="ru-RU" dirty="0" smtClean="0"/>
              <a:t> и эрзянском языках»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214554"/>
            <a:ext cx="4667240" cy="350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Песни народов мира</a:t>
            </a:r>
            <a:endParaRPr lang="ru-RU" dirty="0"/>
          </a:p>
        </p:txBody>
      </p:sp>
      <p:pic>
        <p:nvPicPr>
          <p:cNvPr id="6146" name="Picture 2" descr="D:\телефон мама 2024\Telegram\-5330372435645681845_1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929486" cy="5197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786214" cy="283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85728"/>
            <a:ext cx="4381488" cy="328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357562"/>
            <a:ext cx="4000485" cy="300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714752"/>
            <a:ext cx="3949506" cy="262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Тематические политинформации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5" y="1500175"/>
            <a:ext cx="4000496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44291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Встречи с ветеранами</a:t>
            </a:r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01014" cy="857232"/>
          </a:xfrm>
        </p:spPr>
        <p:txBody>
          <a:bodyPr>
            <a:normAutofit/>
          </a:bodyPr>
          <a:lstStyle/>
          <a:p>
            <a:r>
              <a:rPr lang="ru-RU" dirty="0" smtClean="0"/>
              <a:t>Реализация этнокультурного мордовского компонента как основа патриотического воспитания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66987" y="714357"/>
            <a:ext cx="4058855" cy="54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Руководитель кружка родного мордовского (эрзянского) языка «</a:t>
            </a:r>
            <a:r>
              <a:rPr lang="ru-RU" sz="2000" dirty="0" err="1" smtClean="0"/>
              <a:t>Кальне</a:t>
            </a:r>
            <a:r>
              <a:rPr lang="ru-RU" sz="2000" smtClean="0"/>
              <a:t>»- </a:t>
            </a:r>
            <a:r>
              <a:rPr lang="ru-RU" sz="2000" dirty="0" err="1" smtClean="0"/>
              <a:t>Паксеваткина</a:t>
            </a:r>
            <a:r>
              <a:rPr lang="ru-RU" sz="2000" dirty="0" smtClean="0"/>
              <a:t> Ольга Николаевна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229600" cy="6126163"/>
          </a:xfrm>
        </p:spPr>
        <p:txBody>
          <a:bodyPr/>
          <a:lstStyle/>
          <a:p>
            <a:r>
              <a:rPr lang="ru-RU" dirty="0" smtClean="0"/>
              <a:t> «Корни человека лежат в той почве, которая его вскормила, а ветви своего древа мы можем устремлять в различных направлениях.» </a:t>
            </a:r>
            <a:r>
              <a:rPr lang="ru-RU" i="1" dirty="0" smtClean="0"/>
              <a:t>(</a:t>
            </a:r>
            <a:r>
              <a:rPr lang="ru-RU" i="1" dirty="0" err="1" smtClean="0"/>
              <a:t>Джавахарлал</a:t>
            </a:r>
            <a:r>
              <a:rPr lang="ru-RU" i="1" dirty="0" smtClean="0"/>
              <a:t> Неру)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https://avatars.mds.yandex.net/i?id=81cac8c3c197a763beba5c25bcc3f40d1b87f7a6-552168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071678"/>
            <a:ext cx="3500462" cy="4516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Члены мордовского </a:t>
            </a:r>
            <a:r>
              <a:rPr lang="ru-RU" smtClean="0"/>
              <a:t>кружка «Кальне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500173"/>
            <a:ext cx="4643438" cy="348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929089" cy="294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3143272" cy="307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9909" y="4000504"/>
            <a:ext cx="4957057" cy="217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572000" y="1357298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Кружок «</a:t>
            </a:r>
            <a:r>
              <a:rPr lang="ru-RU" sz="3200" dirty="0" err="1" smtClean="0"/>
              <a:t>Кальне</a:t>
            </a:r>
            <a:r>
              <a:rPr lang="ru-RU" sz="3200" dirty="0" smtClean="0"/>
              <a:t>»</a:t>
            </a:r>
          </a:p>
          <a:p>
            <a:r>
              <a:rPr lang="ru-RU" sz="3200" dirty="0" smtClean="0"/>
              <a:t>Кружок «</a:t>
            </a:r>
            <a:r>
              <a:rPr lang="ru-RU" sz="3200" dirty="0" err="1" smtClean="0"/>
              <a:t>Баягине</a:t>
            </a:r>
            <a:r>
              <a:rPr lang="ru-RU" sz="3200" dirty="0" smtClean="0"/>
              <a:t>»</a:t>
            </a:r>
          </a:p>
          <a:p>
            <a:r>
              <a:rPr lang="ru-RU" sz="3200" dirty="0" smtClean="0"/>
              <a:t>Кружок «</a:t>
            </a:r>
            <a:r>
              <a:rPr lang="ru-RU" sz="3200" dirty="0" err="1" smtClean="0"/>
              <a:t>Килейне</a:t>
            </a:r>
            <a:r>
              <a:rPr lang="ru-RU" sz="3200" dirty="0" smtClean="0"/>
              <a:t>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Защита проектов членов кружка «</a:t>
            </a:r>
            <a:r>
              <a:rPr lang="ru-RU" dirty="0" err="1" smtClean="0"/>
              <a:t>Кальне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571612"/>
            <a:ext cx="3427377" cy="457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Участники мордовских фестивалей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786214" cy="504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71612"/>
            <a:ext cx="3786214" cy="504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Симбирская</a:t>
            </a:r>
            <a:r>
              <a:rPr lang="ru-RU" dirty="0" smtClean="0"/>
              <a:t> земля – народов дружная семья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49"/>
            <a:ext cx="3786214" cy="504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6262" y="591308"/>
            <a:ext cx="7783390" cy="55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114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Реализация этнокультурного мордовского компонента как основа патриотического воспитания</vt:lpstr>
      <vt:lpstr>Слайд 3</vt:lpstr>
      <vt:lpstr>Члены мордовского кружка «Кальне»</vt:lpstr>
      <vt:lpstr>Слайд 5</vt:lpstr>
      <vt:lpstr>Защита проектов членов кружка «Кальне»</vt:lpstr>
      <vt:lpstr>Участники мордовских фестивалей</vt:lpstr>
      <vt:lpstr>Симбирская земля – народов дружная семья</vt:lpstr>
      <vt:lpstr>Слайд 9</vt:lpstr>
      <vt:lpstr>Литературный час</vt:lpstr>
      <vt:lpstr>Шумбратадо, эрзят!</vt:lpstr>
      <vt:lpstr>В ногу со временем</vt:lpstr>
      <vt:lpstr>Акция «Диктант на мокшанском и эрзянском языках» </vt:lpstr>
      <vt:lpstr>Песни народов мира</vt:lpstr>
      <vt:lpstr>Слайд 15</vt:lpstr>
      <vt:lpstr>Тематические политинформации</vt:lpstr>
      <vt:lpstr>Встречи с ветеранами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</cp:revision>
  <dcterms:created xsi:type="dcterms:W3CDTF">2025-08-09T04:04:07Z</dcterms:created>
  <dcterms:modified xsi:type="dcterms:W3CDTF">2025-08-09T19:47:56Z</dcterms:modified>
</cp:coreProperties>
</file>