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EE25E-8E43-4751-8529-9D55FD15D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00CAE94-CDD6-45DC-823F-20721FABEB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BA5147-9AD9-45A8-9EDD-515E8003A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2A19E6-C1AB-4E31-B8B8-142E58792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92BC8A-3A90-4885-9F4B-4D3234B6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520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098484-B6F2-4EB5-8F49-5AE61F7E5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A1A7F07-8B91-4C59-9DE0-FEBFC4119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EA7E35-B685-45FE-B504-F555B2BFD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C717D2-3F14-40A3-8290-8B30E6C86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CF302B-09A5-4205-AA59-C1758A5DC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348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0F57D54-A024-4E4E-B219-669A9C7885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1615931-123B-4AE0-8E66-5523E33D3C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2EFBB4-D2D9-4610-836D-A0B391F7E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BCF9B1-9B7C-4806-A897-75BC7FE4E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70EAE0-2BC1-4BDD-9229-65DBCCF3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179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C2F2E7-4E38-4A92-AB9C-DF8E4E168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DBE89F-8ACF-41A2-BAE5-70EA40133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A27C33-7953-4478-9AF6-B388B503D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ABFDE8-C83F-43E9-ACB1-71D63A66D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FEAB14-D3ED-4B5D-ABDD-FFF990924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465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6902CC-F6EB-4178-AD57-8671149EC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30D177D-7A0F-4903-9605-71C6BE547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A4317F-1CA2-46FF-BDB2-76ED77C48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CD33D4-7555-4ACB-A1CE-A136EC009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609E16-8097-4D61-8208-1F9CF5D4E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510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0F3770-2D5F-44EB-A7BA-2392490C2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B9CD12-D1C6-4424-AB2B-CD99DAC048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F2F3789-6469-4AF1-9D55-4EAB33312B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A08158-01B5-44D1-BC27-EBBF1539D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F7C1CB-03B0-4B29-A335-FBD29BFC9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6D977F-55E6-4EE9-B2B8-DB561EC1F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211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193A9-0515-4A70-BC5A-39AEEE411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0ADCF1-0886-48E7-B55D-224FDAD52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4DE9486-C917-44B2-B9CB-0EBE47B4A6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BD94BDE-D069-4470-96C9-4D5C7A4083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39904AB-43BE-4D00-AE08-2FCB893E44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05CA8E9-7515-4960-A03D-768A800A5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5549521-6682-48C1-A202-BD6D0D770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831EAEA-A397-4F36-9A10-7CED60707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413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79C708-E587-4727-BC62-C952C7262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D9E52A7-CC1B-4BC4-8FAE-D84B7F866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97E41E-F1B2-4CD4-8165-E654263E6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FB1343B-E787-4877-B4CD-EEDBAFE4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158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5406E19-FBEC-47AF-936A-A35D28409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7122EC9-B182-445F-A41A-D9D5C3CA1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20EA2D1-5E29-4EEC-9013-2DB921DAA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887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4DB203-D899-46A2-9832-61C0211F3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244EB4-DA58-4F3E-B4EB-59A9FDA659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AB9001F-6679-4C9B-85D2-B3A345EB9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A58CC6-9CCB-4AE0-A889-99D85BC8D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6BAAEC-35B4-4417-8A45-B8766B32D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1DCAB4-85F0-4A3D-9599-3F294E8D1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45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82D404-1E35-4579-BAA9-DDC3E5511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5174500-2AFA-49F7-B66B-C7BD4FFAE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62E049F-4815-4AE5-92FC-5462467842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E78C30-195E-4AEF-AFE5-1F2B77818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2B3EAC-07DD-435B-A973-3E6EED26A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E97682-C42A-4027-A69B-990321571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292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A9C83E-DCF9-4ABD-B39A-89B92A3E8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573D6D-CF30-429B-BA52-8FEFD3FB5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BB75C3-CDA7-4786-B6AB-7237433180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47249-5D23-4055-8F3D-2598BBD25DC4}" type="datetimeFigureOut">
              <a:rPr lang="ru-RU" smtClean="0"/>
              <a:t>05.04.2025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64B2ED-AE8E-4302-B1B8-2BE471984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5B1E6C-9DCD-4EC9-955E-B4BC65BE9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0DB55-206E-4139-9BBB-DACBD3FC44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19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853602-0FC8-4FC1-9A13-184B2CDA5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E8FC54A3-614E-4460-9070-EE68310B9B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6683" y="0"/>
            <a:ext cx="9144000" cy="1245235"/>
          </a:xfrm>
        </p:spPr>
        <p:txBody>
          <a:bodyPr>
            <a:norm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ДС КВ 37 «Лесная сказка»</a:t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Дидактическое пособие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FB41F58A-3017-438B-901F-F4E6EB442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1104" y="5802923"/>
            <a:ext cx="9144000" cy="1055077"/>
          </a:xfrm>
        </p:spPr>
        <p:txBody>
          <a:bodyPr>
            <a:normAutofit fontScale="92500"/>
          </a:bodyPr>
          <a:lstStyle/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воспитатель: Смирнова Наталья Сергеевна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F6ECC5-1CB6-45D7-89AD-01C4BA94F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683" y="1245235"/>
            <a:ext cx="8972843" cy="502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773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DAFEF5-EDB8-407B-BFFE-2E114DF39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D30989D-D5F8-49E7-9230-C9B058A875C6}"/>
              </a:ext>
            </a:extLst>
          </p:cNvPr>
          <p:cNvSpPr txBox="1"/>
          <p:nvPr/>
        </p:nvSpPr>
        <p:spPr>
          <a:xfrm>
            <a:off x="3460066" y="0"/>
            <a:ext cx="52718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детей с </a:t>
            </a: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лэпбуком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289C6A-88B8-4532-B557-6721591BE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049" y="937061"/>
            <a:ext cx="4237674" cy="2658992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E0B2E3-86DC-4775-BEE6-714167A462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0143" y="937061"/>
            <a:ext cx="4237674" cy="2658992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859035-1298-4C33-A301-4639D2D022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049" y="3956036"/>
            <a:ext cx="4237674" cy="2541981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A1854A-9657-4085-8BCF-AA810314CD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3774" y="3956036"/>
            <a:ext cx="4210412" cy="2541981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478745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86E3C7-0BD8-400B-AB9D-F4FB07CCB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8891E1-58D9-4D24-87AB-CCE77D66C92C}"/>
              </a:ext>
            </a:extLst>
          </p:cNvPr>
          <p:cNvSpPr txBox="1"/>
          <p:nvPr/>
        </p:nvSpPr>
        <p:spPr>
          <a:xfrm>
            <a:off x="1375996" y="658393"/>
            <a:ext cx="9440008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Долгие века народные  играли в жизни человека такую же роль, как в наше время книги, сказки журналы, газеты, телевидение, радио, интернет и другие распространенные источники информации. </a:t>
            </a:r>
          </a:p>
          <a:p>
            <a:pPr indent="457200" algn="ctr"/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Сказки – это настоящая бытовая энциклопедия прошлого, настоящего, и даже, возможно, будущего.</a:t>
            </a:r>
          </a:p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411CE9-8284-4825-94AA-F74A3E427A53}"/>
              </a:ext>
            </a:extLst>
          </p:cNvPr>
          <p:cNvSpPr txBox="1"/>
          <p:nvPr/>
        </p:nvSpPr>
        <p:spPr>
          <a:xfrm>
            <a:off x="3839894" y="5856490"/>
            <a:ext cx="45122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</a:p>
        </p:txBody>
      </p:sp>
    </p:spTree>
    <p:extLst>
      <p:ext uri="{BB962C8B-B14F-4D97-AF65-F5344CB8AC3E}">
        <p14:creationId xmlns:p14="http://schemas.microsoft.com/office/powerpoint/2010/main" val="3585377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853602-0FC8-4FC1-9A13-184B2CDA5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2BAA2F-EA0B-419F-B376-075C7296A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114" y="430725"/>
            <a:ext cx="11029071" cy="95304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Тематическая папка-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сказки» с элементами театрализованной деятельности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6E1B52-4A92-41E7-8EC6-43D384D5B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0742" y="1573920"/>
            <a:ext cx="10515600" cy="5080097"/>
          </a:xfrm>
        </p:spPr>
        <p:txBody>
          <a:bodyPr>
            <a:noAutofit/>
          </a:bodyPr>
          <a:lstStyle/>
          <a:p>
            <a:pPr indent="457200" algn="just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Дидактическое пособие  «В  гостях у сказки»  представляет собой папку с разворотами и настольной ширмой для организации театральной деятельности. На страницах папки имеются различные задания, в которых собрана информация по Р.Н.С. </a:t>
            </a:r>
          </a:p>
          <a:p>
            <a:pPr indent="457200" algn="just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пособие является средством развивающего обучения, предполагает использование современных технологий: технологии организации коллективной творческой деятельности, коммуникативных технологий, технологии проектной деятельности, игровых технологий.</a:t>
            </a:r>
          </a:p>
        </p:txBody>
      </p:sp>
    </p:spTree>
    <p:extLst>
      <p:ext uri="{BB962C8B-B14F-4D97-AF65-F5344CB8AC3E}">
        <p14:creationId xmlns:p14="http://schemas.microsoft.com/office/powerpoint/2010/main" val="2213264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CBB8189-A0D9-4736-B30B-F661B436E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C6614D-867C-4E8D-B46B-9CFEA03385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74" y="492369"/>
            <a:ext cx="10156873" cy="586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3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5528ED-4BB4-4A19-BB33-3F8689CBB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5996B4-894F-45E7-8C05-1F9867359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D59A8F-8B2A-465E-AB66-214D1A207CF8}"/>
              </a:ext>
            </a:extLst>
          </p:cNvPr>
          <p:cNvSpPr txBox="1"/>
          <p:nvPr/>
        </p:nvSpPr>
        <p:spPr>
          <a:xfrm>
            <a:off x="1478278" y="479267"/>
            <a:ext cx="9566031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познавательных способностей детей посредством развивающих заданий и игр, закрепление и обобщение знаний детей о русских народных сказках.</a:t>
            </a:r>
          </a:p>
          <a:p>
            <a:pPr algn="just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мышление, речь, воображение, память, наблюдательность. Развивать интерес к художественной литературе. Обогащать словарный запас детей. Развивать желание выполнять совместные игровые задания.</a:t>
            </a:r>
          </a:p>
        </p:txBody>
      </p:sp>
    </p:spTree>
    <p:extLst>
      <p:ext uri="{BB962C8B-B14F-4D97-AF65-F5344CB8AC3E}">
        <p14:creationId xmlns:p14="http://schemas.microsoft.com/office/powerpoint/2010/main" val="623328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B4189ED-AC58-40DD-B450-C05C25522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9EBBFB-4FCA-4DE3-8466-5085289E7386}"/>
              </a:ext>
            </a:extLst>
          </p:cNvPr>
          <p:cNvSpPr txBox="1"/>
          <p:nvPr/>
        </p:nvSpPr>
        <p:spPr>
          <a:xfrm>
            <a:off x="518160" y="506438"/>
            <a:ext cx="11437034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содержание </a:t>
            </a:r>
            <a:r>
              <a:rPr lang="ru-RU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входят следующие разделы: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 по сказкам;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книжка по сказке «Репка» (в книжке есть задания: найти отличия и закладку визуально,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пазлы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найти недостающие фрагменты);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 с лото (задания в кармашках: найти фрагмент с помощью элементов сказок, найти сказку с помощью картинок);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фигурки персонажей из Р.Н.С. сказок для организации настольного театра,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ширма настольная театральная (герои из сказок: Волк и 3 поросенка, Серый волк и семеро козлят, Маша и три медведя, Репка, Колобок, Курочка ряба, Петух дрозд и кот).</a:t>
            </a:r>
          </a:p>
        </p:txBody>
      </p:sp>
    </p:spTree>
    <p:extLst>
      <p:ext uri="{BB962C8B-B14F-4D97-AF65-F5344CB8AC3E}">
        <p14:creationId xmlns:p14="http://schemas.microsoft.com/office/powerpoint/2010/main" val="1686045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B38559-BE97-49D6-8B2E-7A872AC0B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4D0EBE-57CB-40D4-8520-B1779612A1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819" y="669389"/>
            <a:ext cx="3369694" cy="585037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38ACE6-0ACC-49CB-BF9C-B37A059CF9A0}"/>
              </a:ext>
            </a:extLst>
          </p:cNvPr>
          <p:cNvSpPr txBox="1"/>
          <p:nvPr/>
        </p:nvSpPr>
        <p:spPr>
          <a:xfrm>
            <a:off x="481818" y="21101"/>
            <a:ext cx="36400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 по сказкам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4684B4-9A03-4F60-BF55-115C26D8FC68}"/>
              </a:ext>
            </a:extLst>
          </p:cNvPr>
          <p:cNvSpPr txBox="1"/>
          <p:nvPr/>
        </p:nvSpPr>
        <p:spPr>
          <a:xfrm>
            <a:off x="6382993" y="21101"/>
            <a:ext cx="4793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Книжка по сказке «Репка»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0041033-CAF7-4BD6-9220-D18D5505E1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8769" y="669390"/>
            <a:ext cx="5359789" cy="1722118"/>
          </a:xfrm>
          <a:prstGeom prst="rect">
            <a:avLst/>
          </a:prstGeom>
          <a:ln w="1905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FDAA1E7-6AC5-4D50-A310-B9DBB47265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4954" y="2815979"/>
            <a:ext cx="3356077" cy="1557192"/>
          </a:xfrm>
          <a:prstGeom prst="rect">
            <a:avLst/>
          </a:prstGeom>
          <a:ln w="1905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00357C7-596B-4E12-AABC-5B36F8FD0D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58663" y="2815979"/>
            <a:ext cx="3356077" cy="1557192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7DDE729-EECE-47A9-B90B-2351823594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4500" y="4930113"/>
            <a:ext cx="3896751" cy="1589648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8588CB3F-43D7-42E2-9C08-B0EA4D1E7AFA}"/>
              </a:ext>
            </a:extLst>
          </p:cNvPr>
          <p:cNvCxnSpPr/>
          <p:nvPr/>
        </p:nvCxnSpPr>
        <p:spPr>
          <a:xfrm flipH="1">
            <a:off x="6499274" y="2391508"/>
            <a:ext cx="450166" cy="3235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666772CA-E977-4765-B197-4C6753CDB472}"/>
              </a:ext>
            </a:extLst>
          </p:cNvPr>
          <p:cNvCxnSpPr/>
          <p:nvPr/>
        </p:nvCxnSpPr>
        <p:spPr>
          <a:xfrm>
            <a:off x="9411286" y="2391508"/>
            <a:ext cx="450166" cy="3235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95E345FD-CA70-4850-9AD6-3DFC73F96F70}"/>
              </a:ext>
            </a:extLst>
          </p:cNvPr>
          <p:cNvCxnSpPr/>
          <p:nvPr/>
        </p:nvCxnSpPr>
        <p:spPr>
          <a:xfrm>
            <a:off x="8342142" y="2391508"/>
            <a:ext cx="126609" cy="2433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161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1EA0B2A-FD9C-44E8-98D1-A2698F154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958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E021D8-C26E-46EA-909B-8E7017CB9D5F}"/>
              </a:ext>
            </a:extLst>
          </p:cNvPr>
          <p:cNvSpPr txBox="1"/>
          <p:nvPr/>
        </p:nvSpPr>
        <p:spPr>
          <a:xfrm>
            <a:off x="295420" y="112542"/>
            <a:ext cx="2926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 с лото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2A5141-4717-41A9-89B1-305A9B87FECC}"/>
              </a:ext>
            </a:extLst>
          </p:cNvPr>
          <p:cNvSpPr txBox="1"/>
          <p:nvPr/>
        </p:nvSpPr>
        <p:spPr>
          <a:xfrm>
            <a:off x="4867418" y="135598"/>
            <a:ext cx="76200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Фигурки персонажей из Р.Н.С.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45CC8C-2BA7-4B7C-9277-A52F5EA0D8DE}"/>
              </a:ext>
            </a:extLst>
          </p:cNvPr>
          <p:cNvSpPr txBox="1"/>
          <p:nvPr/>
        </p:nvSpPr>
        <p:spPr>
          <a:xfrm>
            <a:off x="5287693" y="3494454"/>
            <a:ext cx="64588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Фигурки атрибутов из Р.Н.С.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D5650C1-334F-465A-B005-D4C3C318A9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20" y="897596"/>
            <a:ext cx="2472775" cy="5409742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88D64C6-8B6A-41E8-B675-D337E1C361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7943" y="3601329"/>
            <a:ext cx="1786599" cy="2706009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9DFA055-9285-4BE4-AFD5-9073AA6FDA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4542" y="897594"/>
            <a:ext cx="7061980" cy="2531405"/>
          </a:xfrm>
          <a:prstGeom prst="rect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707C01C-E108-4C5D-AF09-68CB13CC96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0640" y="4206240"/>
            <a:ext cx="6625882" cy="2349306"/>
          </a:xfrm>
          <a:prstGeom prst="rect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16088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453DDE5-2215-4A45-9AA3-DD9FFC0B6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A4E7A0-51C4-4E0C-AED4-0792050F83D5}"/>
              </a:ext>
            </a:extLst>
          </p:cNvPr>
          <p:cNvSpPr txBox="1"/>
          <p:nvPr/>
        </p:nvSpPr>
        <p:spPr>
          <a:xfrm>
            <a:off x="2760784" y="0"/>
            <a:ext cx="72132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Ширма настольная театральная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212189-4578-453C-AE11-C5CE43D469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569" y="998806"/>
            <a:ext cx="6243392" cy="48392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83CB26-5302-4184-90A3-BCB66BC33A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224" y="1631852"/>
            <a:ext cx="2591121" cy="348878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DA534B0-1C0A-4967-B8E8-AC9B735769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0185" y="1631852"/>
            <a:ext cx="2616591" cy="348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4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01DA43-DEE9-4651-815E-393582E8F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C67587-FEE5-4D43-B7D0-5E07C650A88C}"/>
              </a:ext>
            </a:extLst>
          </p:cNvPr>
          <p:cNvSpPr txBox="1"/>
          <p:nvPr/>
        </p:nvSpPr>
        <p:spPr>
          <a:xfrm>
            <a:off x="2702754" y="342252"/>
            <a:ext cx="59893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результат: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8BB9EF-017C-4CE0-A9B5-EE34E2533488}"/>
              </a:ext>
            </a:extLst>
          </p:cNvPr>
          <p:cNvSpPr txBox="1"/>
          <p:nvPr/>
        </p:nvSpPr>
        <p:spPr>
          <a:xfrm>
            <a:off x="1097280" y="1336119"/>
            <a:ext cx="9200271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Углубленные знания о значении, содержании тетра и о театральных профессиях. Развитые творческие проявления, память, внимание, фантазия.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Обогащенный словарный запас по теме, самостоятельная драматизация знакомых сказок в разных вариантах.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игровых действий последовательно и терпеливо, активное взаимодействие как со взрослым, так и со сверстниками.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Сформированное уважительное отношение к театру и людям, которые работают в нем.</a:t>
            </a:r>
          </a:p>
        </p:txBody>
      </p:sp>
    </p:spTree>
    <p:extLst>
      <p:ext uri="{BB962C8B-B14F-4D97-AF65-F5344CB8AC3E}">
        <p14:creationId xmlns:p14="http://schemas.microsoft.com/office/powerpoint/2010/main" val="6222204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417</Words>
  <Application>Microsoft Office PowerPoint</Application>
  <PresentationFormat>Широкоэкранный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МБДОУ ДС КВ 37 «Лесная сказка» Дидактическое пособие</vt:lpstr>
      <vt:lpstr>Тематическая папка-лэпбук  «В гостях у сказки» с элементами театрализованной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Boss</cp:lastModifiedBy>
  <cp:revision>6</cp:revision>
  <dcterms:created xsi:type="dcterms:W3CDTF">2025-04-04T17:06:16Z</dcterms:created>
  <dcterms:modified xsi:type="dcterms:W3CDTF">2025-04-05T09:06:35Z</dcterms:modified>
</cp:coreProperties>
</file>