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7" r:id="rId2"/>
    <p:sldId id="268" r:id="rId3"/>
    <p:sldId id="269" r:id="rId4"/>
    <p:sldId id="261" r:id="rId5"/>
    <p:sldId id="262" r:id="rId6"/>
    <p:sldId id="264" r:id="rId7"/>
    <p:sldId id="265" r:id="rId8"/>
    <p:sldId id="270" r:id="rId9"/>
    <p:sldId id="271" r:id="rId10"/>
    <p:sldId id="272" r:id="rId11"/>
    <p:sldId id="273" r:id="rId12"/>
    <p:sldId id="274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5668" y="209005"/>
            <a:ext cx="77419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развития ребёнка - детский сад №4" г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Всеволожска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43325" y="2225431"/>
            <a:ext cx="79666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«Игровые инновационные технологии»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41864" y="4127863"/>
            <a:ext cx="927462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Медведева О.А</a:t>
            </a:r>
            <a:r>
              <a:rPr lang="ru-RU" dirty="0" smtClean="0"/>
              <a:t>.</a:t>
            </a:r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учебный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1201783" y="2037805"/>
            <a:ext cx="9914707" cy="1136657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61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119" y="220858"/>
            <a:ext cx="2910296" cy="6467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6" y="91440"/>
            <a:ext cx="2968534" cy="65967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153" y="91440"/>
            <a:ext cx="2426969" cy="5393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96466" y="1424512"/>
            <a:ext cx="3644537" cy="272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3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84852" y="433046"/>
            <a:ext cx="3440634" cy="25745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22002" y="1511037"/>
            <a:ext cx="4532813" cy="33917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10097" y="4244462"/>
            <a:ext cx="2910895" cy="2178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12629" y="4232037"/>
            <a:ext cx="2812179" cy="21042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2939" y="4232037"/>
            <a:ext cx="2812177" cy="2104284"/>
          </a:xfrm>
          <a:prstGeom prst="rect">
            <a:avLst/>
          </a:prstGeom>
        </p:spPr>
      </p:pic>
      <p:sp>
        <p:nvSpPr>
          <p:cNvPr id="8" name="Рамка 7"/>
          <p:cNvSpPr/>
          <p:nvPr/>
        </p:nvSpPr>
        <p:spPr>
          <a:xfrm>
            <a:off x="3056709" y="117566"/>
            <a:ext cx="5172891" cy="3226525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97775" y="940527"/>
            <a:ext cx="37573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Представленные игры воодушевляют, пробуждают интерес, расширяют кругозор.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92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679269" y="339634"/>
            <a:ext cx="10933611" cy="6021977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4297" y="1345474"/>
            <a:ext cx="88435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ИННОВАЦИОННЫХ игровых технологий в воспитательно-образовательном процессе в ДОУ необходимо соблюдать следующие условия: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соответствие целям воспитательно-образовательного процесса;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доступность для детей данного возраста;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отсутствие принуждения любой формы при вовлечении детей в игру;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игровые технологии должны быть направлены на развитие восприятия, внимания, памяти, мышления, творчества детей.</a:t>
            </a:r>
          </a:p>
        </p:txBody>
      </p:sp>
    </p:spTree>
    <p:extLst>
      <p:ext uri="{BB962C8B-B14F-4D97-AF65-F5344CB8AC3E}">
        <p14:creationId xmlns:p14="http://schemas.microsoft.com/office/powerpoint/2010/main" val="190302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796834" y="339634"/>
            <a:ext cx="10202092" cy="6518366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8171" y="1214846"/>
            <a:ext cx="8503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важно не останавливаться на месте, ставить новые цели и стремиться к их достижению - это основной механизм развития личности, как воспитанника, так и педагога.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успехов в работе и новых достижений!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4385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1449977" y="117566"/>
            <a:ext cx="9130937" cy="6570617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1692" y="894495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организации работы детского сада предъявлены новые требования.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инновационных подходов к воспитательному и образовательному процессу в дошкольном учреждении является важным условием совершенствования системы дошкольного образования. </a:t>
            </a:r>
          </a:p>
        </p:txBody>
      </p:sp>
    </p:spTree>
    <p:extLst>
      <p:ext uri="{BB962C8B-B14F-4D97-AF65-F5344CB8AC3E}">
        <p14:creationId xmlns:p14="http://schemas.microsoft.com/office/powerpoint/2010/main" val="157943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1999" cy="6648994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2149" y="796833"/>
            <a:ext cx="1056785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реформ особое значение в педагогическом образовании приобрела инновационная деятельность, направленная на введение различных педагогических новшеств. Под инновационным процессом понимается комплексная деятельность по созданию, освоению, использованию и распространению новшеств.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Одним из успешных решений задач инновационной деятельности является профессиональный уровень, психологическая готовность участников к новым инновационным процессам. </a:t>
            </a:r>
          </a:p>
        </p:txBody>
      </p:sp>
    </p:spTree>
    <p:extLst>
      <p:ext uri="{BB962C8B-B14F-4D97-AF65-F5344CB8AC3E}">
        <p14:creationId xmlns:p14="http://schemas.microsoft.com/office/powerpoint/2010/main" val="62064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1802673" y="186004"/>
            <a:ext cx="8516983" cy="992778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38931" y="359227"/>
            <a:ext cx="63983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1528355"/>
            <a:ext cx="5852160" cy="5081451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0274" y="2389888"/>
            <a:ext cx="46373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-это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методов, способов, приемов обучения, воспитательных средств, направленных  на достижение позитивного результата за счет динамичных изменений в личностном развитии ребенка в современных социокультурных условиях.</a:t>
            </a:r>
          </a:p>
        </p:txBody>
      </p:sp>
      <p:sp>
        <p:nvSpPr>
          <p:cNvPr id="6" name="Рамка 5"/>
          <p:cNvSpPr/>
          <p:nvPr/>
        </p:nvSpPr>
        <p:spPr>
          <a:xfrm>
            <a:off x="6008915" y="2389888"/>
            <a:ext cx="6052457" cy="3632089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75119" y="2860766"/>
            <a:ext cx="50553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технологии: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-могут либо изменять процессы воспитания и обучения, либо совершенствовать;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-сочетают  традиционные и нетрадиционные подходы к обучению.</a:t>
            </a:r>
          </a:p>
        </p:txBody>
      </p:sp>
    </p:spTree>
    <p:extLst>
      <p:ext uri="{BB962C8B-B14F-4D97-AF65-F5344CB8AC3E}">
        <p14:creationId xmlns:p14="http://schemas.microsoft.com/office/powerpoint/2010/main" val="64386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1048218" y="129098"/>
            <a:ext cx="11038113" cy="1229207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8132" y="532481"/>
            <a:ext cx="94182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вам рассмотреть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технологии</a:t>
            </a:r>
            <a:r>
              <a:rPr lang="ru-RU" dirty="0"/>
              <a:t>.</a:t>
            </a:r>
          </a:p>
        </p:txBody>
      </p:sp>
      <p:sp>
        <p:nvSpPr>
          <p:cNvPr id="4" name="Рамка 3"/>
          <p:cNvSpPr/>
          <p:nvPr/>
        </p:nvSpPr>
        <p:spPr>
          <a:xfrm>
            <a:off x="117567" y="1854924"/>
            <a:ext cx="6074227" cy="4781007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862" y="2481943"/>
            <a:ext cx="486116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игровой технологии - не менять ребенка и не переделывать его, не учить его каким-то специальным поведенческим навыкам, а дать возможность «прожить» в игре волнующие его ситуации при полном внимании и сопереживании взрослого. </a:t>
            </a:r>
          </a:p>
        </p:txBody>
      </p:sp>
      <p:sp>
        <p:nvSpPr>
          <p:cNvPr id="6" name="Рамка 5"/>
          <p:cNvSpPr/>
          <p:nvPr/>
        </p:nvSpPr>
        <p:spPr>
          <a:xfrm>
            <a:off x="6413863" y="2481943"/>
            <a:ext cx="5225143" cy="3683726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27817" y="2991394"/>
            <a:ext cx="40756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инновационных  игровых технологий: повысить значимость организации игр в воспитательно - образовательном процессе ДОУ.</a:t>
            </a:r>
          </a:p>
        </p:txBody>
      </p:sp>
    </p:spTree>
    <p:extLst>
      <p:ext uri="{BB962C8B-B14F-4D97-AF65-F5344CB8AC3E}">
        <p14:creationId xmlns:p14="http://schemas.microsoft.com/office/powerpoint/2010/main" val="154775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0" y="39188"/>
            <a:ext cx="3246664" cy="43288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874" y="39188"/>
            <a:ext cx="4998720" cy="37490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943" y="39188"/>
            <a:ext cx="3115492" cy="4153989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74840" y="4519748"/>
            <a:ext cx="11991703" cy="2063932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4582" y="4694644"/>
            <a:ext cx="108682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 КАК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КОММУНИКАТИВНЫХ СПОСОБНОСТЕЙ   У ДЕТЕЙ ДОШКОЛЬНОГО ВОЗРАСТА</a:t>
            </a:r>
          </a:p>
        </p:txBody>
      </p:sp>
    </p:spTree>
    <p:extLst>
      <p:ext uri="{BB962C8B-B14F-4D97-AF65-F5344CB8AC3E}">
        <p14:creationId xmlns:p14="http://schemas.microsoft.com/office/powerpoint/2010/main" val="401613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401" y="-94537"/>
            <a:ext cx="2703195" cy="35922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687" y="-94537"/>
            <a:ext cx="2784972" cy="3700959"/>
          </a:xfrm>
          <a:prstGeom prst="rect">
            <a:avLst/>
          </a:prstGeom>
        </p:spPr>
      </p:pic>
      <p:sp>
        <p:nvSpPr>
          <p:cNvPr id="4" name="Рамка 3"/>
          <p:cNvSpPr/>
          <p:nvPr/>
        </p:nvSpPr>
        <p:spPr>
          <a:xfrm>
            <a:off x="0" y="-47304"/>
            <a:ext cx="3923072" cy="3897044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8548" y="1571802"/>
            <a:ext cx="29259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 навыков общения; самореализация в игре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314" y="3497749"/>
            <a:ext cx="2412249" cy="32143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55" y="3643678"/>
            <a:ext cx="2412249" cy="32143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95" y="410696"/>
            <a:ext cx="2088174" cy="2774982"/>
          </a:xfrm>
          <a:prstGeom prst="rect">
            <a:avLst/>
          </a:prstGeom>
        </p:spPr>
      </p:pic>
      <p:sp>
        <p:nvSpPr>
          <p:cNvPr id="9" name="Рамка 8"/>
          <p:cNvSpPr/>
          <p:nvPr/>
        </p:nvSpPr>
        <p:spPr>
          <a:xfrm>
            <a:off x="5812971" y="3643678"/>
            <a:ext cx="5799909" cy="3068393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74022" y="4208378"/>
            <a:ext cx="34971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в систему общественных отношений, усвоение норм человеческого общения</a:t>
            </a:r>
          </a:p>
        </p:txBody>
      </p:sp>
    </p:spTree>
    <p:extLst>
      <p:ext uri="{BB962C8B-B14F-4D97-AF65-F5344CB8AC3E}">
        <p14:creationId xmlns:p14="http://schemas.microsoft.com/office/powerpoint/2010/main" val="270816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" y="3236585"/>
            <a:ext cx="2682742" cy="35651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758" y="3157154"/>
            <a:ext cx="2603001" cy="34591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449" y="0"/>
            <a:ext cx="3899620" cy="29247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950" y="-56309"/>
            <a:ext cx="3086100" cy="6858000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0" y="195943"/>
            <a:ext cx="4441371" cy="3082603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1271" y="640079"/>
            <a:ext cx="35596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как средство развития познавательной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дошкольного возраста</a:t>
            </a:r>
          </a:p>
        </p:txBody>
      </p:sp>
    </p:spTree>
    <p:extLst>
      <p:ext uri="{BB962C8B-B14F-4D97-AF65-F5344CB8AC3E}">
        <p14:creationId xmlns:p14="http://schemas.microsoft.com/office/powerpoint/2010/main" val="81649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5" y="0"/>
            <a:ext cx="2714660" cy="48100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471" y="62418"/>
            <a:ext cx="2714659" cy="48100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056" y="0"/>
            <a:ext cx="2580323" cy="4572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156755" y="4810027"/>
            <a:ext cx="11894007" cy="2047973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369" y="-2494"/>
            <a:ext cx="2670199" cy="47312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88968" y="5017974"/>
            <a:ext cx="111067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Замечательная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наглядная форма разностороннего развития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Развивают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мелкую моторику рук, целостное восприятие, любознательность, познавательный интерес, обогащают словарь, формируют умения выделять связи между предметами и явлениями окружающего мира.</a:t>
            </a:r>
          </a:p>
        </p:txBody>
      </p:sp>
    </p:spTree>
    <p:extLst>
      <p:ext uri="{BB962C8B-B14F-4D97-AF65-F5344CB8AC3E}">
        <p14:creationId xmlns:p14="http://schemas.microsoft.com/office/powerpoint/2010/main" val="33636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403</TotalTime>
  <Words>413</Words>
  <Application>Microsoft Office PowerPoint</Application>
  <PresentationFormat>Широкоэкранный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Olya</dc:creator>
  <cp:lastModifiedBy>Olya</cp:lastModifiedBy>
  <cp:revision>42</cp:revision>
  <dcterms:created xsi:type="dcterms:W3CDTF">2023-11-29T11:13:50Z</dcterms:created>
  <dcterms:modified xsi:type="dcterms:W3CDTF">2024-11-01T09:42:35Z</dcterms:modified>
</cp:coreProperties>
</file>