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9" r:id="rId7"/>
    <p:sldId id="262" r:id="rId8"/>
    <p:sldId id="263" r:id="rId9"/>
    <p:sldId id="264" r:id="rId10"/>
    <p:sldId id="265" r:id="rId11"/>
    <p:sldId id="261" r:id="rId12"/>
    <p:sldId id="260" r:id="rId13"/>
    <p:sldId id="266" r:id="rId14"/>
    <p:sldId id="267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1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43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04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97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77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44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42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315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13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68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80E03-AFEB-4E37-9DA7-898BBF7D52AD}" type="datetimeFigureOut">
              <a:rPr lang="ru-RU" smtClean="0"/>
              <a:t>26.09.2024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11C5A-7556-46E5-A685-49CC662FD8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1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91"/>
            <a:ext cx="12192000" cy="68476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85420" y="1541369"/>
            <a:ext cx="749166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Книжки- малышки 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средство развития речи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творческих способностей </a:t>
            </a:r>
          </a:p>
          <a:p>
            <a:pPr algn="ctr"/>
            <a:r>
              <a:rPr lang="ru-RU" sz="4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детей</a:t>
            </a:r>
            <a:endParaRPr lang="ru-RU" sz="4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801" y="540327"/>
            <a:ext cx="10705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«Детский сад общеразвивающего вида №186» городского округа Самара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6429" y="5395922"/>
            <a:ext cx="3621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Кузьмина С.А., учитель-логопед</a:t>
            </a:r>
          </a:p>
          <a:p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Бабицкая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Е.К., воспитатель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79232" y="604225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2024</a:t>
            </a:r>
            <a:endParaRPr lang="ru-RU" sz="2000" b="1" dirty="0"/>
          </a:p>
        </p:txBody>
      </p:sp>
      <p:pic>
        <p:nvPicPr>
          <p:cNvPr id="1026" name="Picture 2" descr="https://sun9-16.userapi.com/impg/Nlu55kSX-Hu9QA25EkjBwZeJnV9dD7ccIa4pbA/bdQHzMNpEKw.jpg?size=637x480&amp;quality=95&amp;sign=502f84b715e434a471e8c1f9f0ed69f7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80" y="4246173"/>
            <a:ext cx="2362945" cy="1780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214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0" t="46772" r="-301"/>
          <a:stretch/>
        </p:blipFill>
        <p:spPr>
          <a:xfrm>
            <a:off x="845128" y="1108363"/>
            <a:ext cx="4655129" cy="3274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" t="40916" r="-601"/>
          <a:stretch/>
        </p:blipFill>
        <p:spPr>
          <a:xfrm>
            <a:off x="6539346" y="2341418"/>
            <a:ext cx="4613565" cy="3634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8763" y="5121688"/>
            <a:ext cx="5763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Творческая работа создания осенней книжки - малышки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101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93"/>
          <a:stretch/>
        </p:blipFill>
        <p:spPr>
          <a:xfrm>
            <a:off x="593271" y="872836"/>
            <a:ext cx="5632026" cy="3269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81"/>
          <a:stretch/>
        </p:blipFill>
        <p:spPr>
          <a:xfrm>
            <a:off x="6096000" y="2646217"/>
            <a:ext cx="5860473" cy="3319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231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00386" y="970616"/>
            <a:ext cx="4857686" cy="3643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20" y="391113"/>
            <a:ext cx="3622484" cy="4829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103" y="2000416"/>
            <a:ext cx="3309938" cy="441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0837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61"/>
          <a:stretch/>
        </p:blipFill>
        <p:spPr>
          <a:xfrm>
            <a:off x="6308438" y="1066800"/>
            <a:ext cx="5190016" cy="2278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63"/>
          <a:stretch/>
        </p:blipFill>
        <p:spPr>
          <a:xfrm>
            <a:off x="678831" y="3906981"/>
            <a:ext cx="5079982" cy="2272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31"/>
          <a:stretch/>
        </p:blipFill>
        <p:spPr>
          <a:xfrm>
            <a:off x="678831" y="1066800"/>
            <a:ext cx="5014827" cy="2274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70"/>
          <a:stretch/>
        </p:blipFill>
        <p:spPr>
          <a:xfrm>
            <a:off x="6308438" y="3906982"/>
            <a:ext cx="5333937" cy="2389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202873" y="706582"/>
            <a:ext cx="8422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Логопедическая работа с математической книжкой – малышкой и дарами </a:t>
            </a:r>
            <a:r>
              <a:rPr lang="ru-RU" dirty="0" err="1" smtClean="0"/>
              <a:t>Фребеля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165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0162"/>
            <a:ext cx="4572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32" y="270162"/>
            <a:ext cx="4594514" cy="6126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0098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sun9-16.userapi.com/impg/Nlu55kSX-Hu9QA25EkjBwZeJnV9dD7ccIa4pbA/bdQHzMNpEKw.jpg?size=637x480&amp;quality=95&amp;sign=502f84b715e434a471e8c1f9f0ed69f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782782"/>
            <a:ext cx="5017654" cy="3780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65788" y="4654030"/>
            <a:ext cx="64604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443111, г. Самара, ул. Фадеева,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д.52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Телефоны: (846)951-69-00, 930-64-47</a:t>
            </a:r>
          </a:p>
          <a:p>
            <a:pPr algn="ctr"/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doo186@samara.edu.ru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0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4072" y="166255"/>
            <a:ext cx="11129906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Книжки</a:t>
            </a:r>
            <a:r>
              <a:rPr lang="ru-RU" sz="4000" dirty="0"/>
              <a:t>-</a:t>
            </a:r>
            <a:r>
              <a:rPr lang="ru-RU" sz="4000" b="1" dirty="0"/>
              <a:t>малышки</a:t>
            </a:r>
            <a:r>
              <a:rPr lang="ru-RU" sz="4000" dirty="0"/>
              <a:t> обогащают словарь </a:t>
            </a:r>
            <a:r>
              <a:rPr lang="ru-RU" sz="4000" b="1" dirty="0"/>
              <a:t>ребенка</a:t>
            </a:r>
            <a:r>
              <a:rPr lang="ru-RU" sz="4000" dirty="0"/>
              <a:t>. </a:t>
            </a:r>
            <a:endParaRPr lang="ru-RU" sz="4000" dirty="0" smtClean="0"/>
          </a:p>
          <a:p>
            <a:r>
              <a:rPr lang="ru-RU" sz="4000" dirty="0" smtClean="0"/>
              <a:t>Благодаря </a:t>
            </a:r>
            <a:r>
              <a:rPr lang="ru-RU" sz="4000" dirty="0"/>
              <a:t>красочной </a:t>
            </a:r>
            <a:r>
              <a:rPr lang="ru-RU" sz="4000" b="1" dirty="0"/>
              <a:t>книжке</a:t>
            </a:r>
            <a:r>
              <a:rPr lang="ru-RU" sz="4000" dirty="0"/>
              <a:t>-</a:t>
            </a:r>
            <a:r>
              <a:rPr lang="ru-RU" sz="4000" b="1" dirty="0"/>
              <a:t>малышке</a:t>
            </a:r>
            <a:r>
              <a:rPr lang="ru-RU" sz="4000" dirty="0"/>
              <a:t> растет </a:t>
            </a:r>
            <a:endParaRPr lang="ru-RU" sz="4000" dirty="0" smtClean="0"/>
          </a:p>
          <a:p>
            <a:r>
              <a:rPr lang="ru-RU" sz="4000" dirty="0" smtClean="0"/>
              <a:t>интерес</a:t>
            </a:r>
            <a:r>
              <a:rPr lang="ru-RU" sz="4000" dirty="0"/>
              <a:t> </a:t>
            </a:r>
            <a:r>
              <a:rPr lang="ru-RU" sz="4000" b="1" dirty="0" smtClean="0"/>
              <a:t>ребенка</a:t>
            </a:r>
            <a:r>
              <a:rPr lang="ru-RU" sz="4000" dirty="0"/>
              <a:t> к окружающему его миру. </a:t>
            </a:r>
            <a:endParaRPr lang="ru-RU" sz="4000" dirty="0" smtClean="0"/>
          </a:p>
          <a:p>
            <a:r>
              <a:rPr lang="ru-RU" sz="4000" b="1" dirty="0" smtClean="0"/>
              <a:t>Ребенок</a:t>
            </a:r>
            <a:r>
              <a:rPr lang="ru-RU" sz="4000" dirty="0"/>
              <a:t> все хочет узнать, потрогать, увидеть, </a:t>
            </a:r>
            <a:endParaRPr lang="ru-RU" sz="4000" dirty="0" smtClean="0"/>
          </a:p>
          <a:p>
            <a:r>
              <a:rPr lang="ru-RU" sz="4000" dirty="0" smtClean="0"/>
              <a:t>услышать</a:t>
            </a:r>
            <a:r>
              <a:rPr lang="ru-RU" sz="4000" dirty="0"/>
              <a:t>. С помощью </a:t>
            </a:r>
            <a:r>
              <a:rPr lang="ru-RU" sz="4000" dirty="0" smtClean="0"/>
              <a:t>этих</a:t>
            </a:r>
            <a:r>
              <a:rPr lang="ru-RU" sz="4000" dirty="0"/>
              <a:t> </a:t>
            </a:r>
            <a:r>
              <a:rPr lang="ru-RU" sz="4000" b="1" dirty="0"/>
              <a:t>книжек</a:t>
            </a:r>
            <a:r>
              <a:rPr lang="ru-RU" sz="4000" dirty="0"/>
              <a:t> </a:t>
            </a:r>
            <a:r>
              <a:rPr lang="ru-RU" sz="4000" b="1" dirty="0"/>
              <a:t>дети</a:t>
            </a:r>
            <a:r>
              <a:rPr lang="ru-RU" sz="4000" dirty="0"/>
              <a:t> учатся </a:t>
            </a:r>
            <a:endParaRPr lang="ru-RU" sz="4000" dirty="0" smtClean="0"/>
          </a:p>
          <a:p>
            <a:r>
              <a:rPr lang="ru-RU" sz="4000" dirty="0" smtClean="0"/>
              <a:t>определять </a:t>
            </a:r>
            <a:r>
              <a:rPr lang="ru-RU" sz="4000" dirty="0"/>
              <a:t>и называть цвета, усваивают понятия </a:t>
            </a:r>
            <a:endParaRPr lang="ru-RU" sz="4000" dirty="0" smtClean="0"/>
          </a:p>
          <a:p>
            <a:r>
              <a:rPr lang="ru-RU" sz="4000" dirty="0" smtClean="0"/>
              <a:t>большой</a:t>
            </a:r>
            <a:r>
              <a:rPr lang="ru-RU" sz="4000" dirty="0"/>
              <a:t>– маленький, </a:t>
            </a:r>
            <a:r>
              <a:rPr lang="ru-RU" sz="4000" dirty="0" smtClean="0"/>
              <a:t>высокий </a:t>
            </a:r>
            <a:r>
              <a:rPr lang="ru-RU" sz="4000" dirty="0"/>
              <a:t>– низкий. </a:t>
            </a:r>
            <a:endParaRPr lang="ru-RU" sz="4000" dirty="0" smtClean="0"/>
          </a:p>
          <a:p>
            <a:r>
              <a:rPr lang="ru-RU" sz="4000" b="1" dirty="0" smtClean="0"/>
              <a:t>Малыш</a:t>
            </a:r>
            <a:r>
              <a:rPr lang="ru-RU" sz="4000" dirty="0"/>
              <a:t> может повторять звуки, издаваемые </a:t>
            </a:r>
            <a:endParaRPr lang="ru-RU" sz="4000" dirty="0" smtClean="0"/>
          </a:p>
          <a:p>
            <a:r>
              <a:rPr lang="ru-RU" sz="4000" dirty="0" smtClean="0"/>
              <a:t>животными </a:t>
            </a:r>
            <a:r>
              <a:rPr lang="ru-RU" sz="4000" dirty="0"/>
              <a:t>и птицами, учить стихи о </a:t>
            </a:r>
            <a:r>
              <a:rPr lang="ru-RU" sz="4000" dirty="0" smtClean="0"/>
              <a:t>персонажах</a:t>
            </a:r>
            <a:r>
              <a:rPr lang="ru-RU" sz="4000" dirty="0"/>
              <a:t> </a:t>
            </a:r>
            <a:endParaRPr lang="ru-RU" sz="4000" dirty="0" smtClean="0"/>
          </a:p>
          <a:p>
            <a:r>
              <a:rPr lang="ru-RU" sz="4000" b="1" dirty="0" smtClean="0"/>
              <a:t>книжки</a:t>
            </a:r>
            <a:r>
              <a:rPr lang="ru-RU" sz="4000" dirty="0"/>
              <a:t>, придумывать сказки и обыгрывать их.</a:t>
            </a:r>
          </a:p>
        </p:txBody>
      </p:sp>
    </p:spTree>
    <p:extLst>
      <p:ext uri="{BB962C8B-B14F-4D97-AF65-F5344CB8AC3E}">
        <p14:creationId xmlns:p14="http://schemas.microsoft.com/office/powerpoint/2010/main" val="1346883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8145" y="2272145"/>
            <a:ext cx="106002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 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Хотим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представить вашему вниманию дидактическое пособие 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книжку –малышку.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Мы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работаем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детьми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разных возрастов.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детей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дошкольного возраста преобладает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зрительно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эмоциональная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память, наглядно – действенное мышление, они очень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любознательны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любят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все яркое и красивое. В связи с этим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мы изготовили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книжки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малышки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для 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обогащения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накопления сенсорного опыта в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познавательно-практической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341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564" y="845127"/>
            <a:ext cx="1051140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Книжки-малышки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это книжки для дошкольников, которые не умеют читать.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них много красочных картинок.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самое интересное, что созданы они руками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педагогов, родителей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детей.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Работа над созданием книжки-малышки - это очень увлекательное занятие,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немаловажно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что оно способствует: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развитию творчества дошкольников;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повышает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сенсорную чувствительность, то есть способствует тонкому восприятию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формы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фактуры, цвета;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развивает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воображение, пространственное мышление, общую ручную умелость,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мелкую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моторику;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формирует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усидчивость, умение планировать работу по реализации замысла,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предвидеть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результат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достигать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его, при необходимости вносить коррективы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первоначальный замысел.</a:t>
            </a:r>
          </a:p>
        </p:txBody>
      </p:sp>
    </p:spTree>
    <p:extLst>
      <p:ext uri="{BB962C8B-B14F-4D97-AF65-F5344CB8AC3E}">
        <p14:creationId xmlns:p14="http://schemas.microsoft.com/office/powerpoint/2010/main" val="565014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2618" y="858789"/>
            <a:ext cx="1148705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Книжка-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малышка позволяет обогатить чувственный опыт ребенка, совершенствовать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восприятие, движение кисти рук и пальцев, развивать речь, мышление, внимание,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 удовольствием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достают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ее с полки, самостоятельно обследует страницы,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самым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воспитывают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интерес к книге, окружающему миру.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Книжки получились наглядными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эффективными. Мягкими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ощупь,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яркие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оформлении, содержат страницы,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изготовленные из мягкой ткани микрофибры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каждой страницы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свои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развивающие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функции. Для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создания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книжек мы использовали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разные виды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тканей, бумаги,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тесьма,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пуговицы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разных размеров,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липучки,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кнопки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резинки,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нитки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0708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83803" y="-453930"/>
            <a:ext cx="5824394" cy="77658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52434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29" y="373852"/>
            <a:ext cx="4924523" cy="3693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051" y="1713443"/>
            <a:ext cx="4587153" cy="3440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349097" y="3068698"/>
            <a:ext cx="3127666" cy="4170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2109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22" y="858981"/>
            <a:ext cx="2786496" cy="3715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40" y="2518063"/>
            <a:ext cx="2873954" cy="383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829175" y="1200150"/>
            <a:ext cx="5557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Процесс создания математической книжки - малышки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7581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811" y="710042"/>
            <a:ext cx="4051880" cy="5402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502" y="280550"/>
            <a:ext cx="4522067" cy="6029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79418" y="6075092"/>
            <a:ext cx="46635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Книжка – малышка на тему «Космос»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0213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192</Words>
  <Application>Microsoft Office PowerPoint</Application>
  <PresentationFormat>Широкоэкранный</PresentationFormat>
  <Paragraphs>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19</cp:revision>
  <dcterms:created xsi:type="dcterms:W3CDTF">2024-09-16T07:32:01Z</dcterms:created>
  <dcterms:modified xsi:type="dcterms:W3CDTF">2024-09-26T07:27:52Z</dcterms:modified>
</cp:coreProperties>
</file>