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1" r:id="rId5"/>
    <p:sldId id="260" r:id="rId6"/>
    <p:sldId id="259" r:id="rId7"/>
    <p:sldId id="258" r:id="rId8"/>
    <p:sldId id="263" r:id="rId9"/>
    <p:sldId id="265" r:id="rId10"/>
    <p:sldId id="266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jpeg"/><Relationship Id="rId7" Type="http://schemas.microsoft.com/office/2007/relationships/hdphoto" Target="../media/hdphoto2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microsoft.com/office/2007/relationships/hdphoto" Target="../media/hdphoto20.wdp"/><Relationship Id="rId9" Type="http://schemas.microsoft.com/office/2007/relationships/hdphoto" Target="../media/hdphoto22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microsoft.com/office/2007/relationships/hdphoto" Target="../media/hdphoto2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4.wdp"/><Relationship Id="rId11" Type="http://schemas.openxmlformats.org/officeDocument/2006/relationships/image" Target="../media/image39.png"/><Relationship Id="rId5" Type="http://schemas.openxmlformats.org/officeDocument/2006/relationships/image" Target="../media/image36.png"/><Relationship Id="rId10" Type="http://schemas.microsoft.com/office/2007/relationships/hdphoto" Target="../media/hdphoto26.wdp"/><Relationship Id="rId4" Type="http://schemas.microsoft.com/office/2007/relationships/hdphoto" Target="../media/hdphoto23.wdp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40.jpeg"/><Relationship Id="rId7" Type="http://schemas.openxmlformats.org/officeDocument/2006/relationships/image" Target="../media/image42.png"/><Relationship Id="rId12" Type="http://schemas.microsoft.com/office/2007/relationships/hdphoto" Target="../media/hdphoto3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9.wdp"/><Relationship Id="rId11" Type="http://schemas.openxmlformats.org/officeDocument/2006/relationships/image" Target="../media/image44.png"/><Relationship Id="rId5" Type="http://schemas.openxmlformats.org/officeDocument/2006/relationships/image" Target="../media/image41.jpeg"/><Relationship Id="rId10" Type="http://schemas.microsoft.com/office/2007/relationships/hdphoto" Target="../media/hdphoto31.wdp"/><Relationship Id="rId4" Type="http://schemas.microsoft.com/office/2007/relationships/hdphoto" Target="../media/hdphoto28.wdp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3.wdp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7.jpeg"/><Relationship Id="rId4" Type="http://schemas.microsoft.com/office/2007/relationships/hdphoto" Target="../media/hdphoto9.wdp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1.png"/><Relationship Id="rId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2.png"/><Relationship Id="rId7" Type="http://schemas.openxmlformats.org/officeDocument/2006/relationships/image" Target="../media/image24.jpeg"/><Relationship Id="rId12" Type="http://schemas.microsoft.com/office/2007/relationships/hdphoto" Target="../media/hdphoto18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microsoft.com/office/2007/relationships/hdphoto" Target="../media/hdphoto17.wdp"/><Relationship Id="rId4" Type="http://schemas.microsoft.com/office/2007/relationships/hdphoto" Target="../media/hdphoto14.wdp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9.wdp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24745"/>
            <a:ext cx="8568952" cy="338437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Мультипликация </a:t>
            </a:r>
            <a:r>
              <a:rPr lang="ru-RU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как средство ознакомления </a:t>
            </a: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воспитанников </a:t>
            </a:r>
            <a:b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 </a:t>
            </a:r>
            <a:r>
              <a:rPr lang="ru-RU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культурным наследием </a:t>
            </a: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малой </a:t>
            </a:r>
            <a:r>
              <a:rPr lang="ru-RU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родины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085184"/>
            <a:ext cx="4896544" cy="144016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Выполнила:</a:t>
            </a:r>
          </a:p>
          <a:p>
            <a:pPr algn="r"/>
            <a:r>
              <a:rPr lang="ru-RU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Козылова</a:t>
            </a: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Надежда Владимировна</a:t>
            </a:r>
          </a:p>
          <a:p>
            <a:pPr algn="r"/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Воспитатель МБДОУ</a:t>
            </a:r>
          </a:p>
          <a:p>
            <a:pPr algn="r"/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</a:t>
            </a:r>
            <a:r>
              <a:rPr lang="en-US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/</a:t>
            </a: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 №46 </a:t>
            </a:r>
            <a:r>
              <a:rPr lang="ru-RU" b="1" dirty="0" err="1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п.г.т</a:t>
            </a:r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Молочный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AutoShape 5" descr="https://fikiwiki.com/uploads/posts/2022-02/1645029107_1-fikiwiki-com-p-kartinki-tsifra-1-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381882"/>
            <a:ext cx="467544" cy="46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974" y="160338"/>
            <a:ext cx="86022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ГАУДПО   МО  «Институт развития образования»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6381882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2022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8799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82952" cy="9221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Саамское поселение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0648"/>
            <a:ext cx="2483768" cy="331169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89"/>
          <a:stretch/>
        </p:blipFill>
        <p:spPr bwMode="auto">
          <a:xfrm rot="10800000" flipV="1">
            <a:off x="522726" y="2250377"/>
            <a:ext cx="3799974" cy="235724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255" y="3807210"/>
            <a:ext cx="3790841" cy="284313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289530"/>
            <a:ext cx="852278" cy="56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06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Саамы в гостях у детей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821" r="19684" b="28562"/>
          <a:stretch/>
        </p:blipFill>
        <p:spPr bwMode="auto">
          <a:xfrm>
            <a:off x="1719951" y="908720"/>
            <a:ext cx="2088232" cy="299232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100" b="32270"/>
          <a:stretch/>
        </p:blipFill>
        <p:spPr bwMode="auto">
          <a:xfrm>
            <a:off x="4572000" y="908720"/>
            <a:ext cx="2576442" cy="273615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716" b="34578"/>
          <a:stretch/>
        </p:blipFill>
        <p:spPr bwMode="auto">
          <a:xfrm>
            <a:off x="5593142" y="4047644"/>
            <a:ext cx="2747173" cy="249334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900" b="35207"/>
          <a:stretch/>
        </p:blipFill>
        <p:spPr bwMode="auto">
          <a:xfrm>
            <a:off x="956134" y="4075422"/>
            <a:ext cx="3615866" cy="257128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89" b="100000" l="1174" r="100000">
                        <a14:foregroundMark x1="36854" y1="60444" x2="36854" y2="60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344427"/>
            <a:ext cx="481428" cy="50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5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Работа с родителями</a:t>
            </a:r>
            <a:endParaRPr lang="ru-RU" sz="2800" b="1" dirty="0"/>
          </a:p>
        </p:txBody>
      </p:sp>
      <p:pic>
        <p:nvPicPr>
          <p:cNvPr id="9218" name="Picture 2" descr="C:\Users\User\Desktop\«За нравственный подвиг учителя»\Проект 1 00-01-49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4" r="14531"/>
          <a:stretch/>
        </p:blipFill>
        <p:spPr bwMode="auto">
          <a:xfrm>
            <a:off x="4954137" y="1838454"/>
            <a:ext cx="3234520" cy="223861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12гр 2020\2021-22г старшая\Проект 1 00-0110-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54" y="1916832"/>
            <a:ext cx="3584846" cy="216024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374625"/>
            <a:ext cx="3061501" cy="229612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 descr="C:\Users\User\Desktop\2-3лет\мульт\VID_20220228_153916_Moment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8"/>
          <a:stretch/>
        </p:blipFill>
        <p:spPr bwMode="auto">
          <a:xfrm>
            <a:off x="968353" y="4401242"/>
            <a:ext cx="3578173" cy="214616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6300" y1="36706" x2="26300" y2="36706"/>
                        <a14:foregroundMark x1="51700" y1="62127" x2="51700" y2="62127"/>
                        <a14:foregroundMark x1="49500" y1="67445" x2="49500" y2="67445"/>
                        <a14:foregroundMark x1="48500" y1="72374" x2="48500" y2="72374"/>
                        <a14:foregroundMark x1="48700" y1="70428" x2="48700" y2="70428"/>
                        <a14:backgroundMark x1="46900" y1="76913" x2="46900" y2="76913"/>
                        <a14:backgroundMark x1="46200" y1="73671" x2="46200" y2="73671"/>
                        <a14:backgroundMark x1="44400" y1="77302" x2="44400" y2="773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617" y="6128575"/>
            <a:ext cx="946076" cy="7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0" y="332656"/>
            <a:ext cx="8448939" cy="63367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5500" y1="34333" x2="25500" y2="3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235" y="6172150"/>
            <a:ext cx="914467" cy="6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34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Наиболее значимая задача, </a:t>
            </a:r>
            <a:r>
              <a:rPr lang="ru-RU" sz="2800" b="1" dirty="0"/>
              <a:t>стоящих перед системой образования на современном этапе</a:t>
            </a:r>
            <a:r>
              <a:rPr lang="ru-RU" sz="2800" b="1" dirty="0" smtClean="0"/>
              <a:t>, </a:t>
            </a:r>
            <a:r>
              <a:rPr lang="ru-RU" sz="2800" b="1" dirty="0"/>
              <a:t>становления ценностного отношения к малой родине, </a:t>
            </a:r>
            <a:r>
              <a:rPr lang="ru-RU" sz="2800" b="1" dirty="0" smtClean="0"/>
              <a:t>воспитания </a:t>
            </a:r>
            <a:r>
              <a:rPr lang="ru-RU" sz="2800" b="1" dirty="0"/>
              <a:t>у детей основ </a:t>
            </a:r>
            <a:r>
              <a:rPr lang="ru-RU" sz="2800" b="1" dirty="0" smtClean="0"/>
              <a:t>патриотизма </a:t>
            </a:r>
            <a:endParaRPr lang="ru-RU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62"/>
          <a:stretch/>
        </p:blipFill>
        <p:spPr bwMode="auto">
          <a:xfrm>
            <a:off x="179512" y="2924944"/>
            <a:ext cx="4536504" cy="312277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50" t="3245"/>
          <a:stretch/>
        </p:blipFill>
        <p:spPr bwMode="auto">
          <a:xfrm>
            <a:off x="4938096" y="3169245"/>
            <a:ext cx="3935062" cy="234579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974" y="6389948"/>
            <a:ext cx="468052" cy="46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85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800" b="1" dirty="0"/>
              <a:t>Л</a:t>
            </a:r>
            <a:r>
              <a:rPr lang="ru-RU" sz="2800" b="1" dirty="0" smtClean="0"/>
              <a:t>юбовь </a:t>
            </a:r>
            <a:r>
              <a:rPr lang="ru-RU" sz="2800" b="1" dirty="0"/>
              <a:t>и уважение к родному дому и семье, к родной природе, к истории и культуре, результатам труда родных и близких ребенку </a:t>
            </a:r>
            <a:r>
              <a:rPr lang="ru-RU" sz="2800" b="1" dirty="0" smtClean="0"/>
              <a:t>людей</a:t>
            </a:r>
            <a:endParaRPr lang="ru-RU" sz="28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1" t="6807" r="1" b="6324"/>
          <a:stretch/>
        </p:blipFill>
        <p:spPr bwMode="auto">
          <a:xfrm>
            <a:off x="2957116" y="2708920"/>
            <a:ext cx="3229768" cy="225188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432" y="2209375"/>
            <a:ext cx="2710811" cy="361441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31" y="2209375"/>
            <a:ext cx="2619927" cy="366789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419814"/>
            <a:ext cx="309787" cy="4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8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16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Мультфильм - мощное средство </a:t>
            </a:r>
            <a:br>
              <a:rPr lang="ru-RU" sz="2800" b="1" dirty="0" smtClean="0"/>
            </a:br>
            <a:r>
              <a:rPr lang="ru-RU" sz="2800" b="1" dirty="0" smtClean="0"/>
              <a:t>воспитания </a:t>
            </a:r>
            <a:r>
              <a:rPr lang="ru-RU" sz="2800" b="1" dirty="0"/>
              <a:t>и развития </a:t>
            </a:r>
            <a:r>
              <a:rPr lang="ru-RU" sz="2800" b="1" dirty="0" smtClean="0"/>
              <a:t>дошкольников</a:t>
            </a:r>
            <a:endParaRPr lang="ru-RU" sz="28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547" y="3581722"/>
            <a:ext cx="4038327" cy="2700631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28" t="16935" b="8117"/>
          <a:stretch/>
        </p:blipFill>
        <p:spPr bwMode="auto">
          <a:xfrm>
            <a:off x="269785" y="1340768"/>
            <a:ext cx="4522641" cy="277315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282353"/>
            <a:ext cx="540940" cy="54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78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Desktop\«За нравственный подвиг учителя»\IMG_20220310_13012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" t="2446" r="4695" b="-2446"/>
          <a:stretch/>
        </p:blipFill>
        <p:spPr bwMode="auto">
          <a:xfrm>
            <a:off x="1048254" y="1484784"/>
            <a:ext cx="7047492" cy="428377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006" y="6331006"/>
            <a:ext cx="526994" cy="52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67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2800" b="1" dirty="0"/>
              <a:t>Создание мультфильма своими руками – это сложный многогранный </a:t>
            </a:r>
            <a:r>
              <a:rPr lang="ru-RU" sz="2800" b="1" dirty="0" smtClean="0"/>
              <a:t>процесс</a:t>
            </a:r>
            <a:endParaRPr lang="ru-RU" sz="2800" b="1" dirty="0"/>
          </a:p>
        </p:txBody>
      </p:sp>
      <p:pic>
        <p:nvPicPr>
          <p:cNvPr id="6146" name="Picture 2" descr="C:\Users\User\Desktop\«За нравственный подвиг учителя»\IMG_20210315_1523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528392" cy="264629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Desktop\«За нравственный подвиг учителя»\IMG-20220311-WA000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093689"/>
            <a:ext cx="4669964" cy="261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12гр 2020\2020гсредняя\фото мульт\IMG_20210315_1526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779" y="1239166"/>
            <a:ext cx="3361878" cy="2521409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936" y="6256346"/>
            <a:ext cx="544064" cy="544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50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Воспитание </a:t>
            </a:r>
            <a:r>
              <a:rPr lang="ru-RU" sz="2800" b="1" dirty="0"/>
              <a:t>у детей старшего дошкольного возраста чувства любви к своему родному краю, уважение к самобытной культуре коренных народов </a:t>
            </a:r>
            <a:r>
              <a:rPr lang="ru-RU" sz="2800" b="1" dirty="0" smtClean="0"/>
              <a:t>севера</a:t>
            </a:r>
            <a:endParaRPr lang="ru-RU" sz="2800" dirty="0"/>
          </a:p>
        </p:txBody>
      </p:sp>
      <p:pic>
        <p:nvPicPr>
          <p:cNvPr id="7170" name="Picture 2" descr="C:\Users\User\Desktop\«За нравственный подвиг учителя»\IMG-20220311-WA001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23" y="2516259"/>
            <a:ext cx="6562554" cy="369447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228444"/>
            <a:ext cx="558602" cy="55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291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Интеграция в различных видах деятельности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45588"/>
            <a:ext cx="2191825" cy="292243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194837"/>
            <a:ext cx="3128493" cy="234637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 descr="C:\Users\User\Desktop\12гр 2020\2020гсредняя\саамы\IMG_20210205_16273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15" t="20345" r="10616" b="17808"/>
          <a:stretch/>
        </p:blipFill>
        <p:spPr bwMode="auto">
          <a:xfrm>
            <a:off x="3059832" y="934548"/>
            <a:ext cx="2520280" cy="302208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666" y="1591800"/>
            <a:ext cx="3044517" cy="228540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261" y="6302256"/>
            <a:ext cx="295845" cy="41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4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Мини-музей </a:t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/>
              <a:t>Кольский край – севером зовется</a:t>
            </a:r>
            <a:r>
              <a:rPr lang="ru-RU" sz="2800" b="1" dirty="0" smtClean="0"/>
              <a:t>!» </a:t>
            </a:r>
            <a:endParaRPr lang="ru-RU" sz="2800" b="1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10097"/>
            <a:ext cx="3237193" cy="242789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 descr="C:\Users\User\Desktop\«За нравственный подвиг учителя»\0qJxTrtEj-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24734"/>
            <a:ext cx="3431704" cy="257377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9" t="32556" b="34807"/>
          <a:stretch/>
        </p:blipFill>
        <p:spPr bwMode="auto">
          <a:xfrm>
            <a:off x="4582996" y="1820432"/>
            <a:ext cx="4104456" cy="356646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312" y="6237312"/>
            <a:ext cx="620688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06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107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Мультипликация как средство ознакомления воспитанников  с культурным наследием  малой родины</vt:lpstr>
      <vt:lpstr>Презентация PowerPoint</vt:lpstr>
      <vt:lpstr>Любовь и уважение к родному дому и семье, к родной природе, к истории и культуре, результатам труда родных и близких ребенку людей</vt:lpstr>
      <vt:lpstr>Мультфильм - мощное средство  воспитания и развития дошкольников</vt:lpstr>
      <vt:lpstr>Презентация PowerPoint</vt:lpstr>
      <vt:lpstr>Создание мультфильма своими руками – это сложный многогранный процесс</vt:lpstr>
      <vt:lpstr>  Воспитание у детей старшего дошкольного возраста чувства любви к своему родному краю, уважение к самобытной культуре коренных народов севера</vt:lpstr>
      <vt:lpstr>Интеграция в различных видах деятельности</vt:lpstr>
      <vt:lpstr>Мини-музей  «Кольский край – севером зовется!» </vt:lpstr>
      <vt:lpstr>Саамское поселение</vt:lpstr>
      <vt:lpstr>Саамы в гостях у детей</vt:lpstr>
      <vt:lpstr>Работа с родителями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Мультипликация как средство ознакомления старших дошкольников с культурным наследием малой родины</dc:title>
  <dc:creator>User</dc:creator>
  <cp:lastModifiedBy>User</cp:lastModifiedBy>
  <cp:revision>32</cp:revision>
  <dcterms:created xsi:type="dcterms:W3CDTF">2022-11-02T06:39:17Z</dcterms:created>
  <dcterms:modified xsi:type="dcterms:W3CDTF">2023-02-02T17:15:36Z</dcterms:modified>
</cp:coreProperties>
</file>