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9" r:id="rId3"/>
    <p:sldId id="260" r:id="rId4"/>
    <p:sldId id="262" r:id="rId5"/>
    <p:sldId id="283" r:id="rId6"/>
    <p:sldId id="263" r:id="rId7"/>
    <p:sldId id="269" r:id="rId8"/>
    <p:sldId id="264" r:id="rId9"/>
    <p:sldId id="270" r:id="rId10"/>
    <p:sldId id="271" r:id="rId11"/>
    <p:sldId id="272" r:id="rId12"/>
    <p:sldId id="274" r:id="rId13"/>
    <p:sldId id="273" r:id="rId14"/>
    <p:sldId id="265" r:id="rId15"/>
    <p:sldId id="275" r:id="rId16"/>
    <p:sldId id="276" r:id="rId17"/>
    <p:sldId id="266" r:id="rId18"/>
    <p:sldId id="277" r:id="rId19"/>
    <p:sldId id="278" r:id="rId20"/>
    <p:sldId id="284" r:id="rId21"/>
    <p:sldId id="279" r:id="rId22"/>
    <p:sldId id="285" r:id="rId23"/>
    <p:sldId id="280" r:id="rId24"/>
    <p:sldId id="281" r:id="rId25"/>
    <p:sldId id="282" r:id="rId26"/>
    <p:sldId id="267" r:id="rId2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К_202_klass" initials="П" lastIdx="0" clrIdx="0">
    <p:extLst>
      <p:ext uri="{19B8F6BF-5375-455C-9EA6-DF929625EA0E}">
        <p15:presenceInfo xmlns:p15="http://schemas.microsoft.com/office/powerpoint/2012/main" userId="ПК_202_klas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122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 sz="3200" b="1" baseline="0" dirty="0">
                <a:solidFill>
                  <a:schemeClr val="tx1"/>
                </a:solidFill>
              </a:rPr>
              <a:t>Повторяемость букв русского языка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Лист1!$A$1:$A$33</c:f>
              <c:strCache>
                <c:ptCount val="33"/>
                <c:pt idx="0">
                  <c:v>А</c:v>
                </c:pt>
                <c:pt idx="1">
                  <c:v>Б</c:v>
                </c:pt>
                <c:pt idx="2">
                  <c:v>В</c:v>
                </c:pt>
                <c:pt idx="3">
                  <c:v>Г</c:v>
                </c:pt>
                <c:pt idx="4">
                  <c:v>Д</c:v>
                </c:pt>
                <c:pt idx="5">
                  <c:v>Е</c:v>
                </c:pt>
                <c:pt idx="6">
                  <c:v>Ё</c:v>
                </c:pt>
                <c:pt idx="7">
                  <c:v>Ж</c:v>
                </c:pt>
                <c:pt idx="8">
                  <c:v>З</c:v>
                </c:pt>
                <c:pt idx="9">
                  <c:v>И</c:v>
                </c:pt>
                <c:pt idx="10">
                  <c:v>Й</c:v>
                </c:pt>
                <c:pt idx="11">
                  <c:v>К</c:v>
                </c:pt>
                <c:pt idx="12">
                  <c:v>Л</c:v>
                </c:pt>
                <c:pt idx="13">
                  <c:v>М</c:v>
                </c:pt>
                <c:pt idx="14">
                  <c:v>Н</c:v>
                </c:pt>
                <c:pt idx="15">
                  <c:v>О</c:v>
                </c:pt>
                <c:pt idx="16">
                  <c:v>П</c:v>
                </c:pt>
                <c:pt idx="17">
                  <c:v>Р</c:v>
                </c:pt>
                <c:pt idx="18">
                  <c:v>С</c:v>
                </c:pt>
                <c:pt idx="19">
                  <c:v>Т</c:v>
                </c:pt>
                <c:pt idx="20">
                  <c:v>У</c:v>
                </c:pt>
                <c:pt idx="21">
                  <c:v>Ф</c:v>
                </c:pt>
                <c:pt idx="22">
                  <c:v>Х</c:v>
                </c:pt>
                <c:pt idx="23">
                  <c:v>Ц</c:v>
                </c:pt>
                <c:pt idx="24">
                  <c:v>Ч</c:v>
                </c:pt>
                <c:pt idx="25">
                  <c:v>Ш</c:v>
                </c:pt>
                <c:pt idx="26">
                  <c:v>Щ</c:v>
                </c:pt>
                <c:pt idx="27">
                  <c:v>Ы</c:v>
                </c:pt>
                <c:pt idx="28">
                  <c:v>Ь</c:v>
                </c:pt>
                <c:pt idx="29">
                  <c:v>Ъ</c:v>
                </c:pt>
                <c:pt idx="30">
                  <c:v>Э</c:v>
                </c:pt>
                <c:pt idx="31">
                  <c:v>Ю</c:v>
                </c:pt>
                <c:pt idx="32">
                  <c:v>Я</c:v>
                </c:pt>
              </c:strCache>
            </c:strRef>
          </c:cat>
          <c:val>
            <c:numRef>
              <c:f>Лист1!$B$1:$B$33</c:f>
              <c:numCache>
                <c:formatCode>General</c:formatCode>
                <c:ptCount val="33"/>
                <c:pt idx="0">
                  <c:v>60</c:v>
                </c:pt>
                <c:pt idx="1">
                  <c:v>18</c:v>
                </c:pt>
                <c:pt idx="2">
                  <c:v>27</c:v>
                </c:pt>
                <c:pt idx="3">
                  <c:v>20</c:v>
                </c:pt>
                <c:pt idx="4">
                  <c:v>23</c:v>
                </c:pt>
                <c:pt idx="5">
                  <c:v>45</c:v>
                </c:pt>
                <c:pt idx="6">
                  <c:v>0</c:v>
                </c:pt>
                <c:pt idx="7">
                  <c:v>5</c:v>
                </c:pt>
                <c:pt idx="8">
                  <c:v>14</c:v>
                </c:pt>
                <c:pt idx="9">
                  <c:v>66</c:v>
                </c:pt>
                <c:pt idx="10">
                  <c:v>13</c:v>
                </c:pt>
                <c:pt idx="11">
                  <c:v>40</c:v>
                </c:pt>
                <c:pt idx="12">
                  <c:v>43</c:v>
                </c:pt>
                <c:pt idx="13">
                  <c:v>30</c:v>
                </c:pt>
                <c:pt idx="14">
                  <c:v>27</c:v>
                </c:pt>
                <c:pt idx="15">
                  <c:v>114</c:v>
                </c:pt>
                <c:pt idx="16">
                  <c:v>17</c:v>
                </c:pt>
                <c:pt idx="17">
                  <c:v>50</c:v>
                </c:pt>
                <c:pt idx="18">
                  <c:v>27</c:v>
                </c:pt>
                <c:pt idx="19">
                  <c:v>37</c:v>
                </c:pt>
                <c:pt idx="20">
                  <c:v>22</c:v>
                </c:pt>
                <c:pt idx="21">
                  <c:v>0</c:v>
                </c:pt>
                <c:pt idx="22">
                  <c:v>8</c:v>
                </c:pt>
                <c:pt idx="23">
                  <c:v>8</c:v>
                </c:pt>
                <c:pt idx="24">
                  <c:v>17</c:v>
                </c:pt>
                <c:pt idx="25">
                  <c:v>11</c:v>
                </c:pt>
                <c:pt idx="26">
                  <c:v>3</c:v>
                </c:pt>
                <c:pt idx="27">
                  <c:v>30</c:v>
                </c:pt>
                <c:pt idx="28">
                  <c:v>18</c:v>
                </c:pt>
                <c:pt idx="29">
                  <c:v>0</c:v>
                </c:pt>
                <c:pt idx="30">
                  <c:v>1</c:v>
                </c:pt>
                <c:pt idx="31">
                  <c:v>0</c:v>
                </c:pt>
                <c:pt idx="32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E3-42E7-9E6F-183C13878E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7585536"/>
        <c:axId val="87587072"/>
      </c:barChart>
      <c:catAx>
        <c:axId val="87585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7587072"/>
        <c:crosses val="autoZero"/>
        <c:auto val="1"/>
        <c:lblAlgn val="ctr"/>
        <c:lblOffset val="100"/>
        <c:noMultiLvlLbl val="0"/>
      </c:catAx>
      <c:valAx>
        <c:axId val="87587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7585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 baseline="0"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 sz="3200" b="1" dirty="0" smtClean="0">
                <a:solidFill>
                  <a:schemeClr val="tx1"/>
                </a:solidFill>
              </a:rPr>
              <a:t>Повторяемость</a:t>
            </a:r>
            <a:r>
              <a:rPr lang="ru-RU" sz="3200" b="1" baseline="0" dirty="0" smtClean="0">
                <a:solidFill>
                  <a:schemeClr val="tx1"/>
                </a:solidFill>
              </a:rPr>
              <a:t> </a:t>
            </a:r>
            <a:r>
              <a:rPr lang="ru-RU" sz="3200" b="1" baseline="0" dirty="0">
                <a:solidFill>
                  <a:schemeClr val="tx1"/>
                </a:solidFill>
              </a:rPr>
              <a:t>сочетания букв русского языка</a:t>
            </a:r>
            <a:endParaRPr lang="ru-RU" sz="3200" b="1" dirty="0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Лист1!$A$1:$A$11</c:f>
              <c:strCache>
                <c:ptCount val="11"/>
                <c:pt idx="0">
                  <c:v>по</c:v>
                </c:pt>
                <c:pt idx="1">
                  <c:v>ка</c:v>
                </c:pt>
                <c:pt idx="2">
                  <c:v>ст</c:v>
                </c:pt>
                <c:pt idx="3">
                  <c:v>ре</c:v>
                </c:pt>
                <c:pt idx="4">
                  <c:v>пр</c:v>
                </c:pt>
                <c:pt idx="5">
                  <c:v>ва</c:v>
                </c:pt>
                <c:pt idx="6">
                  <c:v>ми</c:v>
                </c:pt>
                <c:pt idx="7">
                  <c:v>го</c:v>
                </c:pt>
                <c:pt idx="8">
                  <c:v>ло</c:v>
                </c:pt>
                <c:pt idx="9">
                  <c:v>ть</c:v>
                </c:pt>
                <c:pt idx="10">
                  <c:v>ро</c:v>
                </c:pt>
              </c:strCache>
            </c:strRef>
          </c:cat>
          <c:val>
            <c:numRef>
              <c:f>Лист1!$B$1:$B$11</c:f>
              <c:numCache>
                <c:formatCode>General</c:formatCode>
                <c:ptCount val="11"/>
                <c:pt idx="0">
                  <c:v>7</c:v>
                </c:pt>
                <c:pt idx="1">
                  <c:v>8</c:v>
                </c:pt>
                <c:pt idx="2">
                  <c:v>4</c:v>
                </c:pt>
                <c:pt idx="3">
                  <c:v>13</c:v>
                </c:pt>
                <c:pt idx="4">
                  <c:v>1</c:v>
                </c:pt>
                <c:pt idx="5">
                  <c:v>9</c:v>
                </c:pt>
                <c:pt idx="6">
                  <c:v>7</c:v>
                </c:pt>
                <c:pt idx="7">
                  <c:v>9</c:v>
                </c:pt>
                <c:pt idx="8">
                  <c:v>9</c:v>
                </c:pt>
                <c:pt idx="9">
                  <c:v>5</c:v>
                </c:pt>
                <c:pt idx="10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19-43D9-BE27-36A17C5E8AC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88242048"/>
        <c:axId val="88249088"/>
        <c:axId val="0"/>
      </c:bar3DChart>
      <c:catAx>
        <c:axId val="8824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8249088"/>
        <c:crosses val="autoZero"/>
        <c:auto val="1"/>
        <c:lblAlgn val="ctr"/>
        <c:lblOffset val="100"/>
        <c:noMultiLvlLbl val="0"/>
      </c:catAx>
      <c:valAx>
        <c:axId val="882490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8242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7B0895-3D11-484A-82E7-86949BB72CC6}" type="doc">
      <dgm:prSet loTypeId="urn:microsoft.com/office/officeart/2005/8/layout/radial6" loCatId="cycle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9A0F584-582E-47BC-BBCF-FD7A62441099}">
      <dgm:prSet phldrT="[Текст]"/>
      <dgm:spPr/>
      <dgm:t>
        <a:bodyPr/>
        <a:lstStyle/>
        <a:p>
          <a:r>
            <a:rPr lang="ru-RU" dirty="0" smtClean="0"/>
            <a:t>Работа над проектом</a:t>
          </a:r>
          <a:endParaRPr lang="ru-RU" dirty="0"/>
        </a:p>
      </dgm:t>
    </dgm:pt>
    <dgm:pt modelId="{232BC1F1-2278-4426-99A1-B9BAA2703E11}" type="parTrans" cxnId="{15186060-235A-4F48-B9FF-1E340ACF64A4}">
      <dgm:prSet/>
      <dgm:spPr/>
      <dgm:t>
        <a:bodyPr/>
        <a:lstStyle/>
        <a:p>
          <a:endParaRPr lang="ru-RU"/>
        </a:p>
      </dgm:t>
    </dgm:pt>
    <dgm:pt modelId="{818C0D7A-7878-4147-BBD3-657D82E24B93}" type="sibTrans" cxnId="{15186060-235A-4F48-B9FF-1E340ACF64A4}">
      <dgm:prSet/>
      <dgm:spPr/>
      <dgm:t>
        <a:bodyPr/>
        <a:lstStyle/>
        <a:p>
          <a:endParaRPr lang="ru-RU"/>
        </a:p>
      </dgm:t>
    </dgm:pt>
    <dgm:pt modelId="{8AA549B8-78BB-4491-8CFF-E2AD62836F09}">
      <dgm:prSet phldrT="[Текст]"/>
      <dgm:spPr/>
      <dgm:t>
        <a:bodyPr/>
        <a:lstStyle/>
        <a:p>
          <a:r>
            <a:rPr lang="ru-RU" dirty="0" smtClean="0"/>
            <a:t>1 группа</a:t>
          </a:r>
          <a:endParaRPr lang="ru-RU" dirty="0"/>
        </a:p>
      </dgm:t>
    </dgm:pt>
    <dgm:pt modelId="{47E96CB3-72BC-48CE-8F05-87E350E8F98E}" type="parTrans" cxnId="{9DB669EC-1D2B-4B01-B1C3-E696FCFEB1AB}">
      <dgm:prSet/>
      <dgm:spPr/>
      <dgm:t>
        <a:bodyPr/>
        <a:lstStyle/>
        <a:p>
          <a:endParaRPr lang="ru-RU"/>
        </a:p>
      </dgm:t>
    </dgm:pt>
    <dgm:pt modelId="{508CDDDC-89B8-4F8B-AB0A-82CE7BF57097}" type="sibTrans" cxnId="{9DB669EC-1D2B-4B01-B1C3-E696FCFEB1AB}">
      <dgm:prSet/>
      <dgm:spPr/>
      <dgm:t>
        <a:bodyPr/>
        <a:lstStyle/>
        <a:p>
          <a:endParaRPr lang="ru-RU"/>
        </a:p>
      </dgm:t>
    </dgm:pt>
    <dgm:pt modelId="{66D9D9F4-AAC1-4F0B-8861-8A00119F9B96}">
      <dgm:prSet phldrT="[Текст]"/>
      <dgm:spPr/>
      <dgm:t>
        <a:bodyPr/>
        <a:lstStyle/>
        <a:p>
          <a:r>
            <a:rPr lang="ru-RU" dirty="0" smtClean="0"/>
            <a:t>2 группа</a:t>
          </a:r>
          <a:endParaRPr lang="ru-RU" dirty="0"/>
        </a:p>
      </dgm:t>
    </dgm:pt>
    <dgm:pt modelId="{5A64D404-1712-42DF-AC58-C888FB772C58}" type="parTrans" cxnId="{FE479927-75D1-47D1-B114-EB492DD41511}">
      <dgm:prSet/>
      <dgm:spPr/>
      <dgm:t>
        <a:bodyPr/>
        <a:lstStyle/>
        <a:p>
          <a:endParaRPr lang="ru-RU"/>
        </a:p>
      </dgm:t>
    </dgm:pt>
    <dgm:pt modelId="{ADFC96C5-567F-41B2-9E64-AD22D526F6D0}" type="sibTrans" cxnId="{FE479927-75D1-47D1-B114-EB492DD41511}">
      <dgm:prSet/>
      <dgm:spPr/>
      <dgm:t>
        <a:bodyPr/>
        <a:lstStyle/>
        <a:p>
          <a:endParaRPr lang="ru-RU"/>
        </a:p>
      </dgm:t>
    </dgm:pt>
    <dgm:pt modelId="{50BD0610-8C09-4E60-82D0-802D5178D975}">
      <dgm:prSet phldrT="[Текст]"/>
      <dgm:spPr/>
      <dgm:t>
        <a:bodyPr/>
        <a:lstStyle/>
        <a:p>
          <a:r>
            <a:rPr lang="ru-RU" dirty="0" smtClean="0"/>
            <a:t>3 группа</a:t>
          </a:r>
          <a:endParaRPr lang="ru-RU" dirty="0"/>
        </a:p>
      </dgm:t>
    </dgm:pt>
    <dgm:pt modelId="{4DCFFC47-72D3-4D5E-8EAD-033068FA25E3}" type="parTrans" cxnId="{46AF18E7-B107-4B6D-8F47-63FF2817FA05}">
      <dgm:prSet/>
      <dgm:spPr/>
      <dgm:t>
        <a:bodyPr/>
        <a:lstStyle/>
        <a:p>
          <a:endParaRPr lang="ru-RU"/>
        </a:p>
      </dgm:t>
    </dgm:pt>
    <dgm:pt modelId="{969E64FA-1F30-48D4-9460-059DD09C198F}" type="sibTrans" cxnId="{46AF18E7-B107-4B6D-8F47-63FF2817FA05}">
      <dgm:prSet/>
      <dgm:spPr/>
      <dgm:t>
        <a:bodyPr/>
        <a:lstStyle/>
        <a:p>
          <a:endParaRPr lang="ru-RU"/>
        </a:p>
      </dgm:t>
    </dgm:pt>
    <dgm:pt modelId="{707A5DE7-D614-4EC8-A9C5-7A9C1433FDCA}">
      <dgm:prSet phldrT="[Текст]"/>
      <dgm:spPr/>
      <dgm:t>
        <a:bodyPr/>
        <a:lstStyle/>
        <a:p>
          <a:r>
            <a:rPr lang="ru-RU" dirty="0" smtClean="0"/>
            <a:t>4 группа</a:t>
          </a:r>
          <a:endParaRPr lang="ru-RU" dirty="0"/>
        </a:p>
      </dgm:t>
    </dgm:pt>
    <dgm:pt modelId="{D29DDF21-2173-40E6-B488-398E887ECB22}" type="parTrans" cxnId="{CD9E125C-1685-4DB5-B997-F5A96C53079D}">
      <dgm:prSet/>
      <dgm:spPr/>
      <dgm:t>
        <a:bodyPr/>
        <a:lstStyle/>
        <a:p>
          <a:endParaRPr lang="ru-RU"/>
        </a:p>
      </dgm:t>
    </dgm:pt>
    <dgm:pt modelId="{D02C6C62-DBE4-4096-93BE-C1A41D93B9BF}" type="sibTrans" cxnId="{CD9E125C-1685-4DB5-B997-F5A96C53079D}">
      <dgm:prSet/>
      <dgm:spPr/>
      <dgm:t>
        <a:bodyPr/>
        <a:lstStyle/>
        <a:p>
          <a:endParaRPr lang="ru-RU"/>
        </a:p>
      </dgm:t>
    </dgm:pt>
    <dgm:pt modelId="{21349E4F-8342-4716-8133-A388EEF25537}">
      <dgm:prSet/>
      <dgm:spPr/>
      <dgm:t>
        <a:bodyPr/>
        <a:lstStyle/>
        <a:p>
          <a:r>
            <a:rPr lang="ru-RU" dirty="0" smtClean="0"/>
            <a:t>5 группа</a:t>
          </a:r>
          <a:endParaRPr lang="ru-RU" dirty="0"/>
        </a:p>
      </dgm:t>
    </dgm:pt>
    <dgm:pt modelId="{E6E644AE-0552-403F-B2B3-D2796EA44737}" type="parTrans" cxnId="{DA3D9271-5DBB-4F63-B9AE-EFA60ACC2208}">
      <dgm:prSet/>
      <dgm:spPr/>
      <dgm:t>
        <a:bodyPr/>
        <a:lstStyle/>
        <a:p>
          <a:endParaRPr lang="ru-RU"/>
        </a:p>
      </dgm:t>
    </dgm:pt>
    <dgm:pt modelId="{9A9697AE-5A52-4714-B624-6CE2ED8E33B7}" type="sibTrans" cxnId="{DA3D9271-5DBB-4F63-B9AE-EFA60ACC2208}">
      <dgm:prSet/>
      <dgm:spPr/>
      <dgm:t>
        <a:bodyPr/>
        <a:lstStyle/>
        <a:p>
          <a:endParaRPr lang="ru-RU"/>
        </a:p>
      </dgm:t>
    </dgm:pt>
    <dgm:pt modelId="{24108500-5E67-444D-ACFB-B74422348BAE}" type="pres">
      <dgm:prSet presAssocID="{8D7B0895-3D11-484A-82E7-86949BB72CC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974954-2092-4F31-BD3C-8D763B50EAF7}" type="pres">
      <dgm:prSet presAssocID="{09A0F584-582E-47BC-BBCF-FD7A62441099}" presName="centerShape" presStyleLbl="node0" presStyleIdx="0" presStyleCnt="1"/>
      <dgm:spPr/>
      <dgm:t>
        <a:bodyPr/>
        <a:lstStyle/>
        <a:p>
          <a:endParaRPr lang="ru-RU"/>
        </a:p>
      </dgm:t>
    </dgm:pt>
    <dgm:pt modelId="{1D63C423-CC36-4D1A-91B4-3ED46D8DF6E4}" type="pres">
      <dgm:prSet presAssocID="{8AA549B8-78BB-4491-8CFF-E2AD62836F0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DF48A8-82BE-435E-AA87-E499473D2599}" type="pres">
      <dgm:prSet presAssocID="{8AA549B8-78BB-4491-8CFF-E2AD62836F09}" presName="dummy" presStyleCnt="0"/>
      <dgm:spPr/>
    </dgm:pt>
    <dgm:pt modelId="{13F0D978-7A5F-4E96-8EA1-A295D4424AB9}" type="pres">
      <dgm:prSet presAssocID="{508CDDDC-89B8-4F8B-AB0A-82CE7BF57097}" presName="sibTrans" presStyleLbl="sibTrans2D1" presStyleIdx="0" presStyleCnt="5"/>
      <dgm:spPr/>
      <dgm:t>
        <a:bodyPr/>
        <a:lstStyle/>
        <a:p>
          <a:endParaRPr lang="ru-RU"/>
        </a:p>
      </dgm:t>
    </dgm:pt>
    <dgm:pt modelId="{30D71F43-5710-44F9-975A-82889E47201D}" type="pres">
      <dgm:prSet presAssocID="{66D9D9F4-AAC1-4F0B-8861-8A00119F9B9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0C81D3-992D-4E09-855E-42D5AEF17B98}" type="pres">
      <dgm:prSet presAssocID="{66D9D9F4-AAC1-4F0B-8861-8A00119F9B96}" presName="dummy" presStyleCnt="0"/>
      <dgm:spPr/>
    </dgm:pt>
    <dgm:pt modelId="{0EAA8C0C-8F30-4FD2-8E61-8BA6E1E9C6D7}" type="pres">
      <dgm:prSet presAssocID="{ADFC96C5-567F-41B2-9E64-AD22D526F6D0}" presName="sibTrans" presStyleLbl="sibTrans2D1" presStyleIdx="1" presStyleCnt="5"/>
      <dgm:spPr/>
      <dgm:t>
        <a:bodyPr/>
        <a:lstStyle/>
        <a:p>
          <a:endParaRPr lang="ru-RU"/>
        </a:p>
      </dgm:t>
    </dgm:pt>
    <dgm:pt modelId="{37794736-C17D-4671-82C8-74BA9540D43C}" type="pres">
      <dgm:prSet presAssocID="{50BD0610-8C09-4E60-82D0-802D5178D97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10566B-59F5-4B39-AB66-D114483D5CA5}" type="pres">
      <dgm:prSet presAssocID="{50BD0610-8C09-4E60-82D0-802D5178D975}" presName="dummy" presStyleCnt="0"/>
      <dgm:spPr/>
    </dgm:pt>
    <dgm:pt modelId="{C9A218C1-699B-40D0-BFE4-6DCBD8554278}" type="pres">
      <dgm:prSet presAssocID="{969E64FA-1F30-48D4-9460-059DD09C198F}" presName="sibTrans" presStyleLbl="sibTrans2D1" presStyleIdx="2" presStyleCnt="5"/>
      <dgm:spPr/>
      <dgm:t>
        <a:bodyPr/>
        <a:lstStyle/>
        <a:p>
          <a:endParaRPr lang="ru-RU"/>
        </a:p>
      </dgm:t>
    </dgm:pt>
    <dgm:pt modelId="{F5F0D3D6-C766-44AF-8AD3-3DF99DB5FA18}" type="pres">
      <dgm:prSet presAssocID="{707A5DE7-D614-4EC8-A9C5-7A9C1433FDC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82BEF0-E475-4FF0-8C31-EC611D55CA10}" type="pres">
      <dgm:prSet presAssocID="{707A5DE7-D614-4EC8-A9C5-7A9C1433FDCA}" presName="dummy" presStyleCnt="0"/>
      <dgm:spPr/>
    </dgm:pt>
    <dgm:pt modelId="{A0B40951-9D84-443D-B407-691A8D9B9071}" type="pres">
      <dgm:prSet presAssocID="{D02C6C62-DBE4-4096-93BE-C1A41D93B9BF}" presName="sibTrans" presStyleLbl="sibTrans2D1" presStyleIdx="3" presStyleCnt="5"/>
      <dgm:spPr/>
      <dgm:t>
        <a:bodyPr/>
        <a:lstStyle/>
        <a:p>
          <a:endParaRPr lang="ru-RU"/>
        </a:p>
      </dgm:t>
    </dgm:pt>
    <dgm:pt modelId="{B5DE2CA6-3AD4-4B5A-AF01-B656B103FA08}" type="pres">
      <dgm:prSet presAssocID="{21349E4F-8342-4716-8133-A388EEF2553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E57C2C-6239-454E-86DF-C8BBAE8361C1}" type="pres">
      <dgm:prSet presAssocID="{21349E4F-8342-4716-8133-A388EEF25537}" presName="dummy" presStyleCnt="0"/>
      <dgm:spPr/>
    </dgm:pt>
    <dgm:pt modelId="{06382A5E-93EF-430B-BBA5-70B28AC00493}" type="pres">
      <dgm:prSet presAssocID="{9A9697AE-5A52-4714-B624-6CE2ED8E33B7}" presName="sibTrans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3389BE45-4DCB-49B9-BE78-05F6FAD46E85}" type="presOf" srcId="{8AA549B8-78BB-4491-8CFF-E2AD62836F09}" destId="{1D63C423-CC36-4D1A-91B4-3ED46D8DF6E4}" srcOrd="0" destOrd="0" presId="urn:microsoft.com/office/officeart/2005/8/layout/radial6"/>
    <dgm:cxn modelId="{4C6F944B-F83F-4312-99AD-9FB893C45659}" type="presOf" srcId="{707A5DE7-D614-4EC8-A9C5-7A9C1433FDCA}" destId="{F5F0D3D6-C766-44AF-8AD3-3DF99DB5FA18}" srcOrd="0" destOrd="0" presId="urn:microsoft.com/office/officeart/2005/8/layout/radial6"/>
    <dgm:cxn modelId="{15186060-235A-4F48-B9FF-1E340ACF64A4}" srcId="{8D7B0895-3D11-484A-82E7-86949BB72CC6}" destId="{09A0F584-582E-47BC-BBCF-FD7A62441099}" srcOrd="0" destOrd="0" parTransId="{232BC1F1-2278-4426-99A1-B9BAA2703E11}" sibTransId="{818C0D7A-7878-4147-BBD3-657D82E24B93}"/>
    <dgm:cxn modelId="{FE479927-75D1-47D1-B114-EB492DD41511}" srcId="{09A0F584-582E-47BC-BBCF-FD7A62441099}" destId="{66D9D9F4-AAC1-4F0B-8861-8A00119F9B96}" srcOrd="1" destOrd="0" parTransId="{5A64D404-1712-42DF-AC58-C888FB772C58}" sibTransId="{ADFC96C5-567F-41B2-9E64-AD22D526F6D0}"/>
    <dgm:cxn modelId="{559E0F03-F956-488A-AD7A-EFBCF7E98FDF}" type="presOf" srcId="{D02C6C62-DBE4-4096-93BE-C1A41D93B9BF}" destId="{A0B40951-9D84-443D-B407-691A8D9B9071}" srcOrd="0" destOrd="0" presId="urn:microsoft.com/office/officeart/2005/8/layout/radial6"/>
    <dgm:cxn modelId="{EE7EC601-277D-49FF-B004-BB8F3DACD70F}" type="presOf" srcId="{66D9D9F4-AAC1-4F0B-8861-8A00119F9B96}" destId="{30D71F43-5710-44F9-975A-82889E47201D}" srcOrd="0" destOrd="0" presId="urn:microsoft.com/office/officeart/2005/8/layout/radial6"/>
    <dgm:cxn modelId="{83CCAC9E-3D20-4E7F-BD59-BE1FE02D8D48}" type="presOf" srcId="{969E64FA-1F30-48D4-9460-059DD09C198F}" destId="{C9A218C1-699B-40D0-BFE4-6DCBD8554278}" srcOrd="0" destOrd="0" presId="urn:microsoft.com/office/officeart/2005/8/layout/radial6"/>
    <dgm:cxn modelId="{ECC9176E-76F2-4B86-9BFE-9AD2FC61DA9A}" type="presOf" srcId="{09A0F584-582E-47BC-BBCF-FD7A62441099}" destId="{06974954-2092-4F31-BD3C-8D763B50EAF7}" srcOrd="0" destOrd="0" presId="urn:microsoft.com/office/officeart/2005/8/layout/radial6"/>
    <dgm:cxn modelId="{9DB669EC-1D2B-4B01-B1C3-E696FCFEB1AB}" srcId="{09A0F584-582E-47BC-BBCF-FD7A62441099}" destId="{8AA549B8-78BB-4491-8CFF-E2AD62836F09}" srcOrd="0" destOrd="0" parTransId="{47E96CB3-72BC-48CE-8F05-87E350E8F98E}" sibTransId="{508CDDDC-89B8-4F8B-AB0A-82CE7BF57097}"/>
    <dgm:cxn modelId="{BCCB06F7-4EE0-4035-BFC2-B6A6C05E4BFA}" type="presOf" srcId="{508CDDDC-89B8-4F8B-AB0A-82CE7BF57097}" destId="{13F0D978-7A5F-4E96-8EA1-A295D4424AB9}" srcOrd="0" destOrd="0" presId="urn:microsoft.com/office/officeart/2005/8/layout/radial6"/>
    <dgm:cxn modelId="{2695DE7D-3519-4D3D-AF4C-D435F2863C28}" type="presOf" srcId="{21349E4F-8342-4716-8133-A388EEF25537}" destId="{B5DE2CA6-3AD4-4B5A-AF01-B656B103FA08}" srcOrd="0" destOrd="0" presId="urn:microsoft.com/office/officeart/2005/8/layout/radial6"/>
    <dgm:cxn modelId="{CE8D82C8-3A6B-4B4F-BE62-77E3CA2192D6}" type="presOf" srcId="{50BD0610-8C09-4E60-82D0-802D5178D975}" destId="{37794736-C17D-4671-82C8-74BA9540D43C}" srcOrd="0" destOrd="0" presId="urn:microsoft.com/office/officeart/2005/8/layout/radial6"/>
    <dgm:cxn modelId="{92B03475-49E3-453B-A636-958F2776526E}" type="presOf" srcId="{ADFC96C5-567F-41B2-9E64-AD22D526F6D0}" destId="{0EAA8C0C-8F30-4FD2-8E61-8BA6E1E9C6D7}" srcOrd="0" destOrd="0" presId="urn:microsoft.com/office/officeart/2005/8/layout/radial6"/>
    <dgm:cxn modelId="{46AF18E7-B107-4B6D-8F47-63FF2817FA05}" srcId="{09A0F584-582E-47BC-BBCF-FD7A62441099}" destId="{50BD0610-8C09-4E60-82D0-802D5178D975}" srcOrd="2" destOrd="0" parTransId="{4DCFFC47-72D3-4D5E-8EAD-033068FA25E3}" sibTransId="{969E64FA-1F30-48D4-9460-059DD09C198F}"/>
    <dgm:cxn modelId="{7DE431D3-07B4-461A-AD8C-1A0F6C0755EC}" type="presOf" srcId="{9A9697AE-5A52-4714-B624-6CE2ED8E33B7}" destId="{06382A5E-93EF-430B-BBA5-70B28AC00493}" srcOrd="0" destOrd="0" presId="urn:microsoft.com/office/officeart/2005/8/layout/radial6"/>
    <dgm:cxn modelId="{B91AC2A5-6634-4B13-90B1-76966AC7B653}" type="presOf" srcId="{8D7B0895-3D11-484A-82E7-86949BB72CC6}" destId="{24108500-5E67-444D-ACFB-B74422348BAE}" srcOrd="0" destOrd="0" presId="urn:microsoft.com/office/officeart/2005/8/layout/radial6"/>
    <dgm:cxn modelId="{CD9E125C-1685-4DB5-B997-F5A96C53079D}" srcId="{09A0F584-582E-47BC-BBCF-FD7A62441099}" destId="{707A5DE7-D614-4EC8-A9C5-7A9C1433FDCA}" srcOrd="3" destOrd="0" parTransId="{D29DDF21-2173-40E6-B488-398E887ECB22}" sibTransId="{D02C6C62-DBE4-4096-93BE-C1A41D93B9BF}"/>
    <dgm:cxn modelId="{DA3D9271-5DBB-4F63-B9AE-EFA60ACC2208}" srcId="{09A0F584-582E-47BC-BBCF-FD7A62441099}" destId="{21349E4F-8342-4716-8133-A388EEF25537}" srcOrd="4" destOrd="0" parTransId="{E6E644AE-0552-403F-B2B3-D2796EA44737}" sibTransId="{9A9697AE-5A52-4714-B624-6CE2ED8E33B7}"/>
    <dgm:cxn modelId="{45FD66E0-03AE-48DA-964B-1DD52CA96DAE}" type="presParOf" srcId="{24108500-5E67-444D-ACFB-B74422348BAE}" destId="{06974954-2092-4F31-BD3C-8D763B50EAF7}" srcOrd="0" destOrd="0" presId="urn:microsoft.com/office/officeart/2005/8/layout/radial6"/>
    <dgm:cxn modelId="{6934D8C7-A4E2-49A5-91F6-D8B7606A4791}" type="presParOf" srcId="{24108500-5E67-444D-ACFB-B74422348BAE}" destId="{1D63C423-CC36-4D1A-91B4-3ED46D8DF6E4}" srcOrd="1" destOrd="0" presId="urn:microsoft.com/office/officeart/2005/8/layout/radial6"/>
    <dgm:cxn modelId="{E3D72B43-3882-4AE1-8FD1-32F8D08DBD5D}" type="presParOf" srcId="{24108500-5E67-444D-ACFB-B74422348BAE}" destId="{C7DF48A8-82BE-435E-AA87-E499473D2599}" srcOrd="2" destOrd="0" presId="urn:microsoft.com/office/officeart/2005/8/layout/radial6"/>
    <dgm:cxn modelId="{F4F42107-9720-4A84-9DD9-E9B3D20D7A68}" type="presParOf" srcId="{24108500-5E67-444D-ACFB-B74422348BAE}" destId="{13F0D978-7A5F-4E96-8EA1-A295D4424AB9}" srcOrd="3" destOrd="0" presId="urn:microsoft.com/office/officeart/2005/8/layout/radial6"/>
    <dgm:cxn modelId="{AC5BCC47-0A9D-4709-8FA6-A060125B522D}" type="presParOf" srcId="{24108500-5E67-444D-ACFB-B74422348BAE}" destId="{30D71F43-5710-44F9-975A-82889E47201D}" srcOrd="4" destOrd="0" presId="urn:microsoft.com/office/officeart/2005/8/layout/radial6"/>
    <dgm:cxn modelId="{6FEC3A53-B848-4F85-87C1-7851F8ADAE52}" type="presParOf" srcId="{24108500-5E67-444D-ACFB-B74422348BAE}" destId="{600C81D3-992D-4E09-855E-42D5AEF17B98}" srcOrd="5" destOrd="0" presId="urn:microsoft.com/office/officeart/2005/8/layout/radial6"/>
    <dgm:cxn modelId="{A53592B8-A3DF-40D3-857B-E37EECCF0D2D}" type="presParOf" srcId="{24108500-5E67-444D-ACFB-B74422348BAE}" destId="{0EAA8C0C-8F30-4FD2-8E61-8BA6E1E9C6D7}" srcOrd="6" destOrd="0" presId="urn:microsoft.com/office/officeart/2005/8/layout/radial6"/>
    <dgm:cxn modelId="{E3803F9C-AADA-4A72-A867-A6E537F0C9C5}" type="presParOf" srcId="{24108500-5E67-444D-ACFB-B74422348BAE}" destId="{37794736-C17D-4671-82C8-74BA9540D43C}" srcOrd="7" destOrd="0" presId="urn:microsoft.com/office/officeart/2005/8/layout/radial6"/>
    <dgm:cxn modelId="{76E8C44A-452F-4C93-AE32-69F576ECDB02}" type="presParOf" srcId="{24108500-5E67-444D-ACFB-B74422348BAE}" destId="{9910566B-59F5-4B39-AB66-D114483D5CA5}" srcOrd="8" destOrd="0" presId="urn:microsoft.com/office/officeart/2005/8/layout/radial6"/>
    <dgm:cxn modelId="{2D01605C-9766-49A0-BD75-DA9B9026BBA2}" type="presParOf" srcId="{24108500-5E67-444D-ACFB-B74422348BAE}" destId="{C9A218C1-699B-40D0-BFE4-6DCBD8554278}" srcOrd="9" destOrd="0" presId="urn:microsoft.com/office/officeart/2005/8/layout/radial6"/>
    <dgm:cxn modelId="{125D596D-0F09-409E-9BDA-27177E54D251}" type="presParOf" srcId="{24108500-5E67-444D-ACFB-B74422348BAE}" destId="{F5F0D3D6-C766-44AF-8AD3-3DF99DB5FA18}" srcOrd="10" destOrd="0" presId="urn:microsoft.com/office/officeart/2005/8/layout/radial6"/>
    <dgm:cxn modelId="{4068B578-FD44-4E26-8A9D-6BA34F25B049}" type="presParOf" srcId="{24108500-5E67-444D-ACFB-B74422348BAE}" destId="{3282BEF0-E475-4FF0-8C31-EC611D55CA10}" srcOrd="11" destOrd="0" presId="urn:microsoft.com/office/officeart/2005/8/layout/radial6"/>
    <dgm:cxn modelId="{081B2517-F0AB-4DBF-A879-18827AA9D461}" type="presParOf" srcId="{24108500-5E67-444D-ACFB-B74422348BAE}" destId="{A0B40951-9D84-443D-B407-691A8D9B9071}" srcOrd="12" destOrd="0" presId="urn:microsoft.com/office/officeart/2005/8/layout/radial6"/>
    <dgm:cxn modelId="{7C568AED-C8AD-49AA-9808-F24E8D2AD8E5}" type="presParOf" srcId="{24108500-5E67-444D-ACFB-B74422348BAE}" destId="{B5DE2CA6-3AD4-4B5A-AF01-B656B103FA08}" srcOrd="13" destOrd="0" presId="urn:microsoft.com/office/officeart/2005/8/layout/radial6"/>
    <dgm:cxn modelId="{3C45634E-D1BB-4B2E-B713-9DA71BC3DAB9}" type="presParOf" srcId="{24108500-5E67-444D-ACFB-B74422348BAE}" destId="{2DE57C2C-6239-454E-86DF-C8BBAE8361C1}" srcOrd="14" destOrd="0" presId="urn:microsoft.com/office/officeart/2005/8/layout/radial6"/>
    <dgm:cxn modelId="{BC8CE2F8-EFA8-4E6E-86E5-B63ADA0C9B2C}" type="presParOf" srcId="{24108500-5E67-444D-ACFB-B74422348BAE}" destId="{06382A5E-93EF-430B-BBA5-70B28AC00493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7B0895-3D11-484A-82E7-86949BB72CC6}" type="doc">
      <dgm:prSet loTypeId="urn:microsoft.com/office/officeart/2005/8/layout/radial6" loCatId="cycle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9A0F584-582E-47BC-BBCF-FD7A62441099}">
      <dgm:prSet phldrT="[Текст]"/>
      <dgm:spPr/>
      <dgm:t>
        <a:bodyPr/>
        <a:lstStyle/>
        <a:p>
          <a:r>
            <a:rPr lang="ru-RU" dirty="0" smtClean="0"/>
            <a:t>Работа над проектом</a:t>
          </a:r>
          <a:endParaRPr lang="ru-RU" dirty="0"/>
        </a:p>
      </dgm:t>
    </dgm:pt>
    <dgm:pt modelId="{232BC1F1-2278-4426-99A1-B9BAA2703E11}" type="parTrans" cxnId="{15186060-235A-4F48-B9FF-1E340ACF64A4}">
      <dgm:prSet/>
      <dgm:spPr/>
      <dgm:t>
        <a:bodyPr/>
        <a:lstStyle/>
        <a:p>
          <a:endParaRPr lang="ru-RU"/>
        </a:p>
      </dgm:t>
    </dgm:pt>
    <dgm:pt modelId="{818C0D7A-7878-4147-BBD3-657D82E24B93}" type="sibTrans" cxnId="{15186060-235A-4F48-B9FF-1E340ACF64A4}">
      <dgm:prSet/>
      <dgm:spPr/>
      <dgm:t>
        <a:bodyPr/>
        <a:lstStyle/>
        <a:p>
          <a:endParaRPr lang="ru-RU"/>
        </a:p>
      </dgm:t>
    </dgm:pt>
    <dgm:pt modelId="{8AA549B8-78BB-4491-8CFF-E2AD62836F09}">
      <dgm:prSet phldrT="[Текст]"/>
      <dgm:spPr/>
      <dgm:t>
        <a:bodyPr/>
        <a:lstStyle/>
        <a:p>
          <a:r>
            <a:rPr lang="ru-RU" dirty="0" smtClean="0"/>
            <a:t>1 группа</a:t>
          </a:r>
          <a:endParaRPr lang="ru-RU" dirty="0"/>
        </a:p>
      </dgm:t>
    </dgm:pt>
    <dgm:pt modelId="{47E96CB3-72BC-48CE-8F05-87E350E8F98E}" type="parTrans" cxnId="{9DB669EC-1D2B-4B01-B1C3-E696FCFEB1AB}">
      <dgm:prSet/>
      <dgm:spPr/>
      <dgm:t>
        <a:bodyPr/>
        <a:lstStyle/>
        <a:p>
          <a:endParaRPr lang="ru-RU"/>
        </a:p>
      </dgm:t>
    </dgm:pt>
    <dgm:pt modelId="{508CDDDC-89B8-4F8B-AB0A-82CE7BF57097}" type="sibTrans" cxnId="{9DB669EC-1D2B-4B01-B1C3-E696FCFEB1AB}">
      <dgm:prSet/>
      <dgm:spPr/>
      <dgm:t>
        <a:bodyPr/>
        <a:lstStyle/>
        <a:p>
          <a:endParaRPr lang="ru-RU"/>
        </a:p>
      </dgm:t>
    </dgm:pt>
    <dgm:pt modelId="{66D9D9F4-AAC1-4F0B-8861-8A00119F9B96}">
      <dgm:prSet phldrT="[Текст]"/>
      <dgm:spPr/>
      <dgm:t>
        <a:bodyPr/>
        <a:lstStyle/>
        <a:p>
          <a:r>
            <a:rPr lang="ru-RU" dirty="0" smtClean="0"/>
            <a:t>2 группа</a:t>
          </a:r>
          <a:endParaRPr lang="ru-RU" dirty="0"/>
        </a:p>
      </dgm:t>
    </dgm:pt>
    <dgm:pt modelId="{5A64D404-1712-42DF-AC58-C888FB772C58}" type="parTrans" cxnId="{FE479927-75D1-47D1-B114-EB492DD41511}">
      <dgm:prSet/>
      <dgm:spPr/>
      <dgm:t>
        <a:bodyPr/>
        <a:lstStyle/>
        <a:p>
          <a:endParaRPr lang="ru-RU"/>
        </a:p>
      </dgm:t>
    </dgm:pt>
    <dgm:pt modelId="{ADFC96C5-567F-41B2-9E64-AD22D526F6D0}" type="sibTrans" cxnId="{FE479927-75D1-47D1-B114-EB492DD41511}">
      <dgm:prSet/>
      <dgm:spPr/>
      <dgm:t>
        <a:bodyPr/>
        <a:lstStyle/>
        <a:p>
          <a:endParaRPr lang="ru-RU"/>
        </a:p>
      </dgm:t>
    </dgm:pt>
    <dgm:pt modelId="{50BD0610-8C09-4E60-82D0-802D5178D975}">
      <dgm:prSet phldrT="[Текст]"/>
      <dgm:spPr/>
      <dgm:t>
        <a:bodyPr/>
        <a:lstStyle/>
        <a:p>
          <a:r>
            <a:rPr lang="ru-RU" dirty="0" smtClean="0"/>
            <a:t>3 группа</a:t>
          </a:r>
          <a:endParaRPr lang="ru-RU" dirty="0"/>
        </a:p>
      </dgm:t>
    </dgm:pt>
    <dgm:pt modelId="{4DCFFC47-72D3-4D5E-8EAD-033068FA25E3}" type="parTrans" cxnId="{46AF18E7-B107-4B6D-8F47-63FF2817FA05}">
      <dgm:prSet/>
      <dgm:spPr/>
      <dgm:t>
        <a:bodyPr/>
        <a:lstStyle/>
        <a:p>
          <a:endParaRPr lang="ru-RU"/>
        </a:p>
      </dgm:t>
    </dgm:pt>
    <dgm:pt modelId="{969E64FA-1F30-48D4-9460-059DD09C198F}" type="sibTrans" cxnId="{46AF18E7-B107-4B6D-8F47-63FF2817FA05}">
      <dgm:prSet/>
      <dgm:spPr/>
      <dgm:t>
        <a:bodyPr/>
        <a:lstStyle/>
        <a:p>
          <a:endParaRPr lang="ru-RU"/>
        </a:p>
      </dgm:t>
    </dgm:pt>
    <dgm:pt modelId="{707A5DE7-D614-4EC8-A9C5-7A9C1433FDCA}">
      <dgm:prSet phldrT="[Текст]"/>
      <dgm:spPr/>
      <dgm:t>
        <a:bodyPr/>
        <a:lstStyle/>
        <a:p>
          <a:r>
            <a:rPr lang="ru-RU" dirty="0" smtClean="0"/>
            <a:t>4 группа</a:t>
          </a:r>
          <a:endParaRPr lang="ru-RU" dirty="0"/>
        </a:p>
      </dgm:t>
    </dgm:pt>
    <dgm:pt modelId="{D29DDF21-2173-40E6-B488-398E887ECB22}" type="parTrans" cxnId="{CD9E125C-1685-4DB5-B997-F5A96C53079D}">
      <dgm:prSet/>
      <dgm:spPr/>
      <dgm:t>
        <a:bodyPr/>
        <a:lstStyle/>
        <a:p>
          <a:endParaRPr lang="ru-RU"/>
        </a:p>
      </dgm:t>
    </dgm:pt>
    <dgm:pt modelId="{D02C6C62-DBE4-4096-93BE-C1A41D93B9BF}" type="sibTrans" cxnId="{CD9E125C-1685-4DB5-B997-F5A96C53079D}">
      <dgm:prSet/>
      <dgm:spPr/>
      <dgm:t>
        <a:bodyPr/>
        <a:lstStyle/>
        <a:p>
          <a:endParaRPr lang="ru-RU"/>
        </a:p>
      </dgm:t>
    </dgm:pt>
    <dgm:pt modelId="{2069AE82-3578-4052-AF39-B2A2F8B41F05}">
      <dgm:prSet/>
      <dgm:spPr/>
      <dgm:t>
        <a:bodyPr/>
        <a:lstStyle/>
        <a:p>
          <a:r>
            <a:rPr lang="ru-RU" dirty="0" smtClean="0"/>
            <a:t>5 группа</a:t>
          </a:r>
          <a:endParaRPr lang="ru-RU" dirty="0"/>
        </a:p>
      </dgm:t>
    </dgm:pt>
    <dgm:pt modelId="{3E853A72-978C-4A6F-9C1C-8AF5116D195D}" type="parTrans" cxnId="{E19FB68F-32F1-4BD7-9FCC-2EAB904B8C98}">
      <dgm:prSet/>
      <dgm:spPr/>
      <dgm:t>
        <a:bodyPr/>
        <a:lstStyle/>
        <a:p>
          <a:endParaRPr lang="ru-RU"/>
        </a:p>
      </dgm:t>
    </dgm:pt>
    <dgm:pt modelId="{0A98EAA4-D074-43C5-BCC3-4F20B70A9024}" type="sibTrans" cxnId="{E19FB68F-32F1-4BD7-9FCC-2EAB904B8C98}">
      <dgm:prSet/>
      <dgm:spPr/>
      <dgm:t>
        <a:bodyPr/>
        <a:lstStyle/>
        <a:p>
          <a:endParaRPr lang="ru-RU"/>
        </a:p>
      </dgm:t>
    </dgm:pt>
    <dgm:pt modelId="{DFB32EF3-C482-4C63-9668-6FA3FA343756}">
      <dgm:prSet/>
      <dgm:spPr/>
      <dgm:t>
        <a:bodyPr/>
        <a:lstStyle/>
        <a:p>
          <a:r>
            <a:rPr lang="ru-RU" dirty="0" smtClean="0"/>
            <a:t>6 группа</a:t>
          </a:r>
          <a:endParaRPr lang="ru-RU" dirty="0"/>
        </a:p>
      </dgm:t>
    </dgm:pt>
    <dgm:pt modelId="{CC8BE8AB-6D69-4FCE-B4C0-EB1036D1B49D}" type="parTrans" cxnId="{BF4E6C11-15AB-4FCD-AB90-2097380BD28F}">
      <dgm:prSet/>
      <dgm:spPr/>
      <dgm:t>
        <a:bodyPr/>
        <a:lstStyle/>
        <a:p>
          <a:endParaRPr lang="ru-RU"/>
        </a:p>
      </dgm:t>
    </dgm:pt>
    <dgm:pt modelId="{7C62797D-07A0-4875-B0B4-14A146BEF16D}" type="sibTrans" cxnId="{BF4E6C11-15AB-4FCD-AB90-2097380BD28F}">
      <dgm:prSet/>
      <dgm:spPr/>
      <dgm:t>
        <a:bodyPr/>
        <a:lstStyle/>
        <a:p>
          <a:endParaRPr lang="ru-RU"/>
        </a:p>
      </dgm:t>
    </dgm:pt>
    <dgm:pt modelId="{24108500-5E67-444D-ACFB-B74422348BAE}" type="pres">
      <dgm:prSet presAssocID="{8D7B0895-3D11-484A-82E7-86949BB72CC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974954-2092-4F31-BD3C-8D763B50EAF7}" type="pres">
      <dgm:prSet presAssocID="{09A0F584-582E-47BC-BBCF-FD7A62441099}" presName="centerShape" presStyleLbl="node0" presStyleIdx="0" presStyleCnt="1"/>
      <dgm:spPr/>
      <dgm:t>
        <a:bodyPr/>
        <a:lstStyle/>
        <a:p>
          <a:endParaRPr lang="ru-RU"/>
        </a:p>
      </dgm:t>
    </dgm:pt>
    <dgm:pt modelId="{1D63C423-CC36-4D1A-91B4-3ED46D8DF6E4}" type="pres">
      <dgm:prSet presAssocID="{8AA549B8-78BB-4491-8CFF-E2AD62836F0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DF48A8-82BE-435E-AA87-E499473D2599}" type="pres">
      <dgm:prSet presAssocID="{8AA549B8-78BB-4491-8CFF-E2AD62836F09}" presName="dummy" presStyleCnt="0"/>
      <dgm:spPr/>
    </dgm:pt>
    <dgm:pt modelId="{13F0D978-7A5F-4E96-8EA1-A295D4424AB9}" type="pres">
      <dgm:prSet presAssocID="{508CDDDC-89B8-4F8B-AB0A-82CE7BF57097}" presName="sibTrans" presStyleLbl="sibTrans2D1" presStyleIdx="0" presStyleCnt="6"/>
      <dgm:spPr/>
      <dgm:t>
        <a:bodyPr/>
        <a:lstStyle/>
        <a:p>
          <a:endParaRPr lang="ru-RU"/>
        </a:p>
      </dgm:t>
    </dgm:pt>
    <dgm:pt modelId="{30D71F43-5710-44F9-975A-82889E47201D}" type="pres">
      <dgm:prSet presAssocID="{66D9D9F4-AAC1-4F0B-8861-8A00119F9B9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0C81D3-992D-4E09-855E-42D5AEF17B98}" type="pres">
      <dgm:prSet presAssocID="{66D9D9F4-AAC1-4F0B-8861-8A00119F9B96}" presName="dummy" presStyleCnt="0"/>
      <dgm:spPr/>
    </dgm:pt>
    <dgm:pt modelId="{0EAA8C0C-8F30-4FD2-8E61-8BA6E1E9C6D7}" type="pres">
      <dgm:prSet presAssocID="{ADFC96C5-567F-41B2-9E64-AD22D526F6D0}" presName="sibTrans" presStyleLbl="sibTrans2D1" presStyleIdx="1" presStyleCnt="6"/>
      <dgm:spPr/>
      <dgm:t>
        <a:bodyPr/>
        <a:lstStyle/>
        <a:p>
          <a:endParaRPr lang="ru-RU"/>
        </a:p>
      </dgm:t>
    </dgm:pt>
    <dgm:pt modelId="{37794736-C17D-4671-82C8-74BA9540D43C}" type="pres">
      <dgm:prSet presAssocID="{50BD0610-8C09-4E60-82D0-802D5178D975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10566B-59F5-4B39-AB66-D114483D5CA5}" type="pres">
      <dgm:prSet presAssocID="{50BD0610-8C09-4E60-82D0-802D5178D975}" presName="dummy" presStyleCnt="0"/>
      <dgm:spPr/>
    </dgm:pt>
    <dgm:pt modelId="{C9A218C1-699B-40D0-BFE4-6DCBD8554278}" type="pres">
      <dgm:prSet presAssocID="{969E64FA-1F30-48D4-9460-059DD09C198F}" presName="sibTrans" presStyleLbl="sibTrans2D1" presStyleIdx="2" presStyleCnt="6"/>
      <dgm:spPr/>
      <dgm:t>
        <a:bodyPr/>
        <a:lstStyle/>
        <a:p>
          <a:endParaRPr lang="ru-RU"/>
        </a:p>
      </dgm:t>
    </dgm:pt>
    <dgm:pt modelId="{F5F0D3D6-C766-44AF-8AD3-3DF99DB5FA18}" type="pres">
      <dgm:prSet presAssocID="{707A5DE7-D614-4EC8-A9C5-7A9C1433FDC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82BEF0-E475-4FF0-8C31-EC611D55CA10}" type="pres">
      <dgm:prSet presAssocID="{707A5DE7-D614-4EC8-A9C5-7A9C1433FDCA}" presName="dummy" presStyleCnt="0"/>
      <dgm:spPr/>
    </dgm:pt>
    <dgm:pt modelId="{A0B40951-9D84-443D-B407-691A8D9B9071}" type="pres">
      <dgm:prSet presAssocID="{D02C6C62-DBE4-4096-93BE-C1A41D93B9BF}" presName="sibTrans" presStyleLbl="sibTrans2D1" presStyleIdx="3" presStyleCnt="6"/>
      <dgm:spPr/>
      <dgm:t>
        <a:bodyPr/>
        <a:lstStyle/>
        <a:p>
          <a:endParaRPr lang="ru-RU"/>
        </a:p>
      </dgm:t>
    </dgm:pt>
    <dgm:pt modelId="{9096B65B-FFAE-453B-A81E-D522C71162B4}" type="pres">
      <dgm:prSet presAssocID="{2069AE82-3578-4052-AF39-B2A2F8B41F0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A6DDDE-57C2-4DA4-A329-A1955ADB99E1}" type="pres">
      <dgm:prSet presAssocID="{2069AE82-3578-4052-AF39-B2A2F8B41F05}" presName="dummy" presStyleCnt="0"/>
      <dgm:spPr/>
    </dgm:pt>
    <dgm:pt modelId="{2320B270-D242-47AB-A96D-093609F06D31}" type="pres">
      <dgm:prSet presAssocID="{0A98EAA4-D074-43C5-BCC3-4F20B70A9024}" presName="sibTrans" presStyleLbl="sibTrans2D1" presStyleIdx="4" presStyleCnt="6"/>
      <dgm:spPr/>
      <dgm:t>
        <a:bodyPr/>
        <a:lstStyle/>
        <a:p>
          <a:endParaRPr lang="ru-RU"/>
        </a:p>
      </dgm:t>
    </dgm:pt>
    <dgm:pt modelId="{E5D72CAF-6378-4E05-AFD6-83DBCB3882B4}" type="pres">
      <dgm:prSet presAssocID="{DFB32EF3-C482-4C63-9668-6FA3FA34375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0C0437-18EB-4229-9D12-C6309C0C99F6}" type="pres">
      <dgm:prSet presAssocID="{DFB32EF3-C482-4C63-9668-6FA3FA343756}" presName="dummy" presStyleCnt="0"/>
      <dgm:spPr/>
    </dgm:pt>
    <dgm:pt modelId="{A0B77614-0D01-498E-90CD-DAA3482616FB}" type="pres">
      <dgm:prSet presAssocID="{7C62797D-07A0-4875-B0B4-14A146BEF16D}" presName="sibTrans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FD86979F-E9F4-483B-8291-F81E859A3637}" type="presOf" srcId="{D02C6C62-DBE4-4096-93BE-C1A41D93B9BF}" destId="{A0B40951-9D84-443D-B407-691A8D9B9071}" srcOrd="0" destOrd="0" presId="urn:microsoft.com/office/officeart/2005/8/layout/radial6"/>
    <dgm:cxn modelId="{37DD57DF-9161-43A5-B1EC-A5D9F4859F45}" type="presOf" srcId="{ADFC96C5-567F-41B2-9E64-AD22D526F6D0}" destId="{0EAA8C0C-8F30-4FD2-8E61-8BA6E1E9C6D7}" srcOrd="0" destOrd="0" presId="urn:microsoft.com/office/officeart/2005/8/layout/radial6"/>
    <dgm:cxn modelId="{777D460F-E52D-4C47-8E49-4CBA2F320F3B}" type="presOf" srcId="{707A5DE7-D614-4EC8-A9C5-7A9C1433FDCA}" destId="{F5F0D3D6-C766-44AF-8AD3-3DF99DB5FA18}" srcOrd="0" destOrd="0" presId="urn:microsoft.com/office/officeart/2005/8/layout/radial6"/>
    <dgm:cxn modelId="{EF0824C4-789D-4C00-83D3-783FAD1E45A3}" type="presOf" srcId="{7C62797D-07A0-4875-B0B4-14A146BEF16D}" destId="{A0B77614-0D01-498E-90CD-DAA3482616FB}" srcOrd="0" destOrd="0" presId="urn:microsoft.com/office/officeart/2005/8/layout/radial6"/>
    <dgm:cxn modelId="{CD9E125C-1685-4DB5-B997-F5A96C53079D}" srcId="{09A0F584-582E-47BC-BBCF-FD7A62441099}" destId="{707A5DE7-D614-4EC8-A9C5-7A9C1433FDCA}" srcOrd="3" destOrd="0" parTransId="{D29DDF21-2173-40E6-B488-398E887ECB22}" sibTransId="{D02C6C62-DBE4-4096-93BE-C1A41D93B9BF}"/>
    <dgm:cxn modelId="{46AF18E7-B107-4B6D-8F47-63FF2817FA05}" srcId="{09A0F584-582E-47BC-BBCF-FD7A62441099}" destId="{50BD0610-8C09-4E60-82D0-802D5178D975}" srcOrd="2" destOrd="0" parTransId="{4DCFFC47-72D3-4D5E-8EAD-033068FA25E3}" sibTransId="{969E64FA-1F30-48D4-9460-059DD09C198F}"/>
    <dgm:cxn modelId="{F4241D4A-678C-480B-A47A-14569CDA9AD6}" type="presOf" srcId="{8D7B0895-3D11-484A-82E7-86949BB72CC6}" destId="{24108500-5E67-444D-ACFB-B74422348BAE}" srcOrd="0" destOrd="0" presId="urn:microsoft.com/office/officeart/2005/8/layout/radial6"/>
    <dgm:cxn modelId="{857BAD3D-66F8-47F4-ADB6-2452042AA1F4}" type="presOf" srcId="{8AA549B8-78BB-4491-8CFF-E2AD62836F09}" destId="{1D63C423-CC36-4D1A-91B4-3ED46D8DF6E4}" srcOrd="0" destOrd="0" presId="urn:microsoft.com/office/officeart/2005/8/layout/radial6"/>
    <dgm:cxn modelId="{21F6E902-B3BF-4063-8850-0427DCFEC864}" type="presOf" srcId="{50BD0610-8C09-4E60-82D0-802D5178D975}" destId="{37794736-C17D-4671-82C8-74BA9540D43C}" srcOrd="0" destOrd="0" presId="urn:microsoft.com/office/officeart/2005/8/layout/radial6"/>
    <dgm:cxn modelId="{E51814F2-5460-4694-B599-519A5B2E1357}" type="presOf" srcId="{508CDDDC-89B8-4F8B-AB0A-82CE7BF57097}" destId="{13F0D978-7A5F-4E96-8EA1-A295D4424AB9}" srcOrd="0" destOrd="0" presId="urn:microsoft.com/office/officeart/2005/8/layout/radial6"/>
    <dgm:cxn modelId="{15186060-235A-4F48-B9FF-1E340ACF64A4}" srcId="{8D7B0895-3D11-484A-82E7-86949BB72CC6}" destId="{09A0F584-582E-47BC-BBCF-FD7A62441099}" srcOrd="0" destOrd="0" parTransId="{232BC1F1-2278-4426-99A1-B9BAA2703E11}" sibTransId="{818C0D7A-7878-4147-BBD3-657D82E24B93}"/>
    <dgm:cxn modelId="{11B964AB-EEE5-4764-A29E-A352F3E69E4C}" type="presOf" srcId="{DFB32EF3-C482-4C63-9668-6FA3FA343756}" destId="{E5D72CAF-6378-4E05-AFD6-83DBCB3882B4}" srcOrd="0" destOrd="0" presId="urn:microsoft.com/office/officeart/2005/8/layout/radial6"/>
    <dgm:cxn modelId="{35AFAC82-3DC5-43B8-84CC-15E5C219D455}" type="presOf" srcId="{66D9D9F4-AAC1-4F0B-8861-8A00119F9B96}" destId="{30D71F43-5710-44F9-975A-82889E47201D}" srcOrd="0" destOrd="0" presId="urn:microsoft.com/office/officeart/2005/8/layout/radial6"/>
    <dgm:cxn modelId="{FE479927-75D1-47D1-B114-EB492DD41511}" srcId="{09A0F584-582E-47BC-BBCF-FD7A62441099}" destId="{66D9D9F4-AAC1-4F0B-8861-8A00119F9B96}" srcOrd="1" destOrd="0" parTransId="{5A64D404-1712-42DF-AC58-C888FB772C58}" sibTransId="{ADFC96C5-567F-41B2-9E64-AD22D526F6D0}"/>
    <dgm:cxn modelId="{1592909C-C613-4CC2-9A80-A44223873C7D}" type="presOf" srcId="{969E64FA-1F30-48D4-9460-059DD09C198F}" destId="{C9A218C1-699B-40D0-BFE4-6DCBD8554278}" srcOrd="0" destOrd="0" presId="urn:microsoft.com/office/officeart/2005/8/layout/radial6"/>
    <dgm:cxn modelId="{E19FB68F-32F1-4BD7-9FCC-2EAB904B8C98}" srcId="{09A0F584-582E-47BC-BBCF-FD7A62441099}" destId="{2069AE82-3578-4052-AF39-B2A2F8B41F05}" srcOrd="4" destOrd="0" parTransId="{3E853A72-978C-4A6F-9C1C-8AF5116D195D}" sibTransId="{0A98EAA4-D074-43C5-BCC3-4F20B70A9024}"/>
    <dgm:cxn modelId="{1F0EF3C1-32CE-4487-9B74-427B1E00EA2A}" type="presOf" srcId="{09A0F584-582E-47BC-BBCF-FD7A62441099}" destId="{06974954-2092-4F31-BD3C-8D763B50EAF7}" srcOrd="0" destOrd="0" presId="urn:microsoft.com/office/officeart/2005/8/layout/radial6"/>
    <dgm:cxn modelId="{B6615264-2FB0-4233-B26E-AA7721EC82BE}" type="presOf" srcId="{0A98EAA4-D074-43C5-BCC3-4F20B70A9024}" destId="{2320B270-D242-47AB-A96D-093609F06D31}" srcOrd="0" destOrd="0" presId="urn:microsoft.com/office/officeart/2005/8/layout/radial6"/>
    <dgm:cxn modelId="{9DB669EC-1D2B-4B01-B1C3-E696FCFEB1AB}" srcId="{09A0F584-582E-47BC-BBCF-FD7A62441099}" destId="{8AA549B8-78BB-4491-8CFF-E2AD62836F09}" srcOrd="0" destOrd="0" parTransId="{47E96CB3-72BC-48CE-8F05-87E350E8F98E}" sibTransId="{508CDDDC-89B8-4F8B-AB0A-82CE7BF57097}"/>
    <dgm:cxn modelId="{2240CE79-F498-4B8D-9C51-F1BDB0403728}" type="presOf" srcId="{2069AE82-3578-4052-AF39-B2A2F8B41F05}" destId="{9096B65B-FFAE-453B-A81E-D522C71162B4}" srcOrd="0" destOrd="0" presId="urn:microsoft.com/office/officeart/2005/8/layout/radial6"/>
    <dgm:cxn modelId="{BF4E6C11-15AB-4FCD-AB90-2097380BD28F}" srcId="{09A0F584-582E-47BC-BBCF-FD7A62441099}" destId="{DFB32EF3-C482-4C63-9668-6FA3FA343756}" srcOrd="5" destOrd="0" parTransId="{CC8BE8AB-6D69-4FCE-B4C0-EB1036D1B49D}" sibTransId="{7C62797D-07A0-4875-B0B4-14A146BEF16D}"/>
    <dgm:cxn modelId="{9855A54B-AD5B-4C95-8CE5-C3C66A425574}" type="presParOf" srcId="{24108500-5E67-444D-ACFB-B74422348BAE}" destId="{06974954-2092-4F31-BD3C-8D763B50EAF7}" srcOrd="0" destOrd="0" presId="urn:microsoft.com/office/officeart/2005/8/layout/radial6"/>
    <dgm:cxn modelId="{0BA4053A-DC2C-466C-A52B-86AE2FE19DA3}" type="presParOf" srcId="{24108500-5E67-444D-ACFB-B74422348BAE}" destId="{1D63C423-CC36-4D1A-91B4-3ED46D8DF6E4}" srcOrd="1" destOrd="0" presId="urn:microsoft.com/office/officeart/2005/8/layout/radial6"/>
    <dgm:cxn modelId="{2D6A25B6-3DF7-4BA6-BFD0-22D987E5F06F}" type="presParOf" srcId="{24108500-5E67-444D-ACFB-B74422348BAE}" destId="{C7DF48A8-82BE-435E-AA87-E499473D2599}" srcOrd="2" destOrd="0" presId="urn:microsoft.com/office/officeart/2005/8/layout/radial6"/>
    <dgm:cxn modelId="{81B0D6F7-AF1D-4C1C-8CFC-0526D28C4DFE}" type="presParOf" srcId="{24108500-5E67-444D-ACFB-B74422348BAE}" destId="{13F0D978-7A5F-4E96-8EA1-A295D4424AB9}" srcOrd="3" destOrd="0" presId="urn:microsoft.com/office/officeart/2005/8/layout/radial6"/>
    <dgm:cxn modelId="{448637DA-D2D8-4481-9636-10EECE9BD6AE}" type="presParOf" srcId="{24108500-5E67-444D-ACFB-B74422348BAE}" destId="{30D71F43-5710-44F9-975A-82889E47201D}" srcOrd="4" destOrd="0" presId="urn:microsoft.com/office/officeart/2005/8/layout/radial6"/>
    <dgm:cxn modelId="{84EF0A9A-B61B-4BA6-BC7F-4F672C729009}" type="presParOf" srcId="{24108500-5E67-444D-ACFB-B74422348BAE}" destId="{600C81D3-992D-4E09-855E-42D5AEF17B98}" srcOrd="5" destOrd="0" presId="urn:microsoft.com/office/officeart/2005/8/layout/radial6"/>
    <dgm:cxn modelId="{ED8E8470-74FD-4686-AF49-FB10F5155802}" type="presParOf" srcId="{24108500-5E67-444D-ACFB-B74422348BAE}" destId="{0EAA8C0C-8F30-4FD2-8E61-8BA6E1E9C6D7}" srcOrd="6" destOrd="0" presId="urn:microsoft.com/office/officeart/2005/8/layout/radial6"/>
    <dgm:cxn modelId="{AFEC1340-0BFB-4640-A242-23CB44EB34B4}" type="presParOf" srcId="{24108500-5E67-444D-ACFB-B74422348BAE}" destId="{37794736-C17D-4671-82C8-74BA9540D43C}" srcOrd="7" destOrd="0" presId="urn:microsoft.com/office/officeart/2005/8/layout/radial6"/>
    <dgm:cxn modelId="{6A8A5014-3BF2-4C01-A289-3FE3283BF553}" type="presParOf" srcId="{24108500-5E67-444D-ACFB-B74422348BAE}" destId="{9910566B-59F5-4B39-AB66-D114483D5CA5}" srcOrd="8" destOrd="0" presId="urn:microsoft.com/office/officeart/2005/8/layout/radial6"/>
    <dgm:cxn modelId="{FC439371-411D-4B5B-AEA3-4B1ADD21E7E6}" type="presParOf" srcId="{24108500-5E67-444D-ACFB-B74422348BAE}" destId="{C9A218C1-699B-40D0-BFE4-6DCBD8554278}" srcOrd="9" destOrd="0" presId="urn:microsoft.com/office/officeart/2005/8/layout/radial6"/>
    <dgm:cxn modelId="{B3E99E40-3F2D-4419-AD39-CC246ABF69FE}" type="presParOf" srcId="{24108500-5E67-444D-ACFB-B74422348BAE}" destId="{F5F0D3D6-C766-44AF-8AD3-3DF99DB5FA18}" srcOrd="10" destOrd="0" presId="urn:microsoft.com/office/officeart/2005/8/layout/radial6"/>
    <dgm:cxn modelId="{A0332AC6-426A-4F50-A90B-3006301D63AD}" type="presParOf" srcId="{24108500-5E67-444D-ACFB-B74422348BAE}" destId="{3282BEF0-E475-4FF0-8C31-EC611D55CA10}" srcOrd="11" destOrd="0" presId="urn:microsoft.com/office/officeart/2005/8/layout/radial6"/>
    <dgm:cxn modelId="{A0AECA86-E374-4B67-80BE-B23B52FE9A51}" type="presParOf" srcId="{24108500-5E67-444D-ACFB-B74422348BAE}" destId="{A0B40951-9D84-443D-B407-691A8D9B9071}" srcOrd="12" destOrd="0" presId="urn:microsoft.com/office/officeart/2005/8/layout/radial6"/>
    <dgm:cxn modelId="{00524942-6502-4A84-BBB3-36259D91DBBC}" type="presParOf" srcId="{24108500-5E67-444D-ACFB-B74422348BAE}" destId="{9096B65B-FFAE-453B-A81E-D522C71162B4}" srcOrd="13" destOrd="0" presId="urn:microsoft.com/office/officeart/2005/8/layout/radial6"/>
    <dgm:cxn modelId="{9249483A-125E-4C73-93A9-F2261578376F}" type="presParOf" srcId="{24108500-5E67-444D-ACFB-B74422348BAE}" destId="{B6A6DDDE-57C2-4DA4-A329-A1955ADB99E1}" srcOrd="14" destOrd="0" presId="urn:microsoft.com/office/officeart/2005/8/layout/radial6"/>
    <dgm:cxn modelId="{1E3BF96E-022F-4271-B914-18AE8920CDE3}" type="presParOf" srcId="{24108500-5E67-444D-ACFB-B74422348BAE}" destId="{2320B270-D242-47AB-A96D-093609F06D31}" srcOrd="15" destOrd="0" presId="urn:microsoft.com/office/officeart/2005/8/layout/radial6"/>
    <dgm:cxn modelId="{0650BCC6-CA62-4C61-9F48-3FECB0FD880E}" type="presParOf" srcId="{24108500-5E67-444D-ACFB-B74422348BAE}" destId="{E5D72CAF-6378-4E05-AFD6-83DBCB3882B4}" srcOrd="16" destOrd="0" presId="urn:microsoft.com/office/officeart/2005/8/layout/radial6"/>
    <dgm:cxn modelId="{46A9C2AB-21E7-41D7-A371-392282868A06}" type="presParOf" srcId="{24108500-5E67-444D-ACFB-B74422348BAE}" destId="{150C0437-18EB-4229-9D12-C6309C0C99F6}" srcOrd="17" destOrd="0" presId="urn:microsoft.com/office/officeart/2005/8/layout/radial6"/>
    <dgm:cxn modelId="{83C138D3-F6A1-4509-AF38-FE905DEC0076}" type="presParOf" srcId="{24108500-5E67-444D-ACFB-B74422348BAE}" destId="{A0B77614-0D01-498E-90CD-DAA3482616FB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382A5E-93EF-430B-BBA5-70B28AC00493}">
      <dsp:nvSpPr>
        <dsp:cNvPr id="0" name=""/>
        <dsp:cNvSpPr/>
      </dsp:nvSpPr>
      <dsp:spPr>
        <a:xfrm>
          <a:off x="1374925" y="501235"/>
          <a:ext cx="3346149" cy="3346149"/>
        </a:xfrm>
        <a:prstGeom prst="blockArc">
          <a:avLst>
            <a:gd name="adj1" fmla="val 11880000"/>
            <a:gd name="adj2" fmla="val 16200000"/>
            <a:gd name="adj3" fmla="val 4636"/>
          </a:avLst>
        </a:prstGeom>
        <a:gradFill rotWithShape="0">
          <a:gsLst>
            <a:gs pos="0">
              <a:schemeClr val="accent4">
                <a:hueOff val="-492612"/>
                <a:satOff val="14709"/>
                <a:lumOff val="5686"/>
                <a:alphaOff val="0"/>
                <a:tint val="96000"/>
                <a:lumMod val="104000"/>
              </a:schemeClr>
            </a:gs>
            <a:gs pos="100000">
              <a:schemeClr val="accent4">
                <a:hueOff val="-492612"/>
                <a:satOff val="14709"/>
                <a:lumOff val="5686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0B40951-9D84-443D-B407-691A8D9B9071}">
      <dsp:nvSpPr>
        <dsp:cNvPr id="0" name=""/>
        <dsp:cNvSpPr/>
      </dsp:nvSpPr>
      <dsp:spPr>
        <a:xfrm>
          <a:off x="1374925" y="501235"/>
          <a:ext cx="3346149" cy="3346149"/>
        </a:xfrm>
        <a:prstGeom prst="blockArc">
          <a:avLst>
            <a:gd name="adj1" fmla="val 7560000"/>
            <a:gd name="adj2" fmla="val 11880000"/>
            <a:gd name="adj3" fmla="val 4636"/>
          </a:avLst>
        </a:prstGeom>
        <a:gradFill rotWithShape="0">
          <a:gsLst>
            <a:gs pos="0">
              <a:schemeClr val="accent4">
                <a:hueOff val="-369459"/>
                <a:satOff val="11032"/>
                <a:lumOff val="4264"/>
                <a:alphaOff val="0"/>
                <a:tint val="96000"/>
                <a:lumMod val="104000"/>
              </a:schemeClr>
            </a:gs>
            <a:gs pos="100000">
              <a:schemeClr val="accent4">
                <a:hueOff val="-369459"/>
                <a:satOff val="11032"/>
                <a:lumOff val="4264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9A218C1-699B-40D0-BFE4-6DCBD8554278}">
      <dsp:nvSpPr>
        <dsp:cNvPr id="0" name=""/>
        <dsp:cNvSpPr/>
      </dsp:nvSpPr>
      <dsp:spPr>
        <a:xfrm>
          <a:off x="1374925" y="501235"/>
          <a:ext cx="3346149" cy="3346149"/>
        </a:xfrm>
        <a:prstGeom prst="blockArc">
          <a:avLst>
            <a:gd name="adj1" fmla="val 3240000"/>
            <a:gd name="adj2" fmla="val 7560000"/>
            <a:gd name="adj3" fmla="val 4636"/>
          </a:avLst>
        </a:prstGeom>
        <a:gradFill rotWithShape="0">
          <a:gsLst>
            <a:gs pos="0">
              <a:schemeClr val="accent4">
                <a:hueOff val="-246306"/>
                <a:satOff val="7355"/>
                <a:lumOff val="2843"/>
                <a:alphaOff val="0"/>
                <a:tint val="96000"/>
                <a:lumMod val="104000"/>
              </a:schemeClr>
            </a:gs>
            <a:gs pos="100000">
              <a:schemeClr val="accent4">
                <a:hueOff val="-246306"/>
                <a:satOff val="7355"/>
                <a:lumOff val="2843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EAA8C0C-8F30-4FD2-8E61-8BA6E1E9C6D7}">
      <dsp:nvSpPr>
        <dsp:cNvPr id="0" name=""/>
        <dsp:cNvSpPr/>
      </dsp:nvSpPr>
      <dsp:spPr>
        <a:xfrm>
          <a:off x="1374925" y="501235"/>
          <a:ext cx="3346149" cy="3346149"/>
        </a:xfrm>
        <a:prstGeom prst="blockArc">
          <a:avLst>
            <a:gd name="adj1" fmla="val 20520000"/>
            <a:gd name="adj2" fmla="val 3240000"/>
            <a:gd name="adj3" fmla="val 4636"/>
          </a:avLst>
        </a:prstGeom>
        <a:gradFill rotWithShape="0">
          <a:gsLst>
            <a:gs pos="0">
              <a:schemeClr val="accent4">
                <a:hueOff val="-123153"/>
                <a:satOff val="3677"/>
                <a:lumOff val="1421"/>
                <a:alphaOff val="0"/>
                <a:tint val="96000"/>
                <a:lumMod val="104000"/>
              </a:schemeClr>
            </a:gs>
            <a:gs pos="100000">
              <a:schemeClr val="accent4">
                <a:hueOff val="-123153"/>
                <a:satOff val="3677"/>
                <a:lumOff val="1421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3F0D978-7A5F-4E96-8EA1-A295D4424AB9}">
      <dsp:nvSpPr>
        <dsp:cNvPr id="0" name=""/>
        <dsp:cNvSpPr/>
      </dsp:nvSpPr>
      <dsp:spPr>
        <a:xfrm>
          <a:off x="1374925" y="501235"/>
          <a:ext cx="3346149" cy="3346149"/>
        </a:xfrm>
        <a:prstGeom prst="blockArc">
          <a:avLst>
            <a:gd name="adj1" fmla="val 16200000"/>
            <a:gd name="adj2" fmla="val 20520000"/>
            <a:gd name="adj3" fmla="val 4636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974954-2092-4F31-BD3C-8D763B50EAF7}">
      <dsp:nvSpPr>
        <dsp:cNvPr id="0" name=""/>
        <dsp:cNvSpPr/>
      </dsp:nvSpPr>
      <dsp:spPr>
        <a:xfrm>
          <a:off x="2278558" y="1404868"/>
          <a:ext cx="1538882" cy="153888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Работа над проектом</a:t>
          </a:r>
          <a:endParaRPr lang="ru-RU" sz="1600" kern="1200" dirty="0"/>
        </a:p>
      </dsp:txBody>
      <dsp:txXfrm>
        <a:off x="2503922" y="1630232"/>
        <a:ext cx="1088154" cy="1088154"/>
      </dsp:txXfrm>
    </dsp:sp>
    <dsp:sp modelId="{1D63C423-CC36-4D1A-91B4-3ED46D8DF6E4}">
      <dsp:nvSpPr>
        <dsp:cNvPr id="0" name=""/>
        <dsp:cNvSpPr/>
      </dsp:nvSpPr>
      <dsp:spPr>
        <a:xfrm>
          <a:off x="2509391" y="1406"/>
          <a:ext cx="1077217" cy="107721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1 группа</a:t>
          </a:r>
          <a:endParaRPr lang="ru-RU" sz="1500" kern="1200" dirty="0"/>
        </a:p>
      </dsp:txBody>
      <dsp:txXfrm>
        <a:off x="2667146" y="159161"/>
        <a:ext cx="761707" cy="761707"/>
      </dsp:txXfrm>
    </dsp:sp>
    <dsp:sp modelId="{30D71F43-5710-44F9-975A-82889E47201D}">
      <dsp:nvSpPr>
        <dsp:cNvPr id="0" name=""/>
        <dsp:cNvSpPr/>
      </dsp:nvSpPr>
      <dsp:spPr>
        <a:xfrm>
          <a:off x="4063697" y="1130676"/>
          <a:ext cx="1077217" cy="1077217"/>
        </a:xfrm>
        <a:prstGeom prst="ellipse">
          <a:avLst/>
        </a:prstGeom>
        <a:gradFill rotWithShape="0">
          <a:gsLst>
            <a:gs pos="0">
              <a:schemeClr val="accent4">
                <a:hueOff val="-123153"/>
                <a:satOff val="3677"/>
                <a:lumOff val="1421"/>
                <a:alphaOff val="0"/>
                <a:tint val="96000"/>
                <a:lumMod val="104000"/>
              </a:schemeClr>
            </a:gs>
            <a:gs pos="100000">
              <a:schemeClr val="accent4">
                <a:hueOff val="-123153"/>
                <a:satOff val="3677"/>
                <a:lumOff val="1421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2 группа</a:t>
          </a:r>
          <a:endParaRPr lang="ru-RU" sz="1500" kern="1200" dirty="0"/>
        </a:p>
      </dsp:txBody>
      <dsp:txXfrm>
        <a:off x="4221452" y="1288431"/>
        <a:ext cx="761707" cy="761707"/>
      </dsp:txXfrm>
    </dsp:sp>
    <dsp:sp modelId="{37794736-C17D-4671-82C8-74BA9540D43C}">
      <dsp:nvSpPr>
        <dsp:cNvPr id="0" name=""/>
        <dsp:cNvSpPr/>
      </dsp:nvSpPr>
      <dsp:spPr>
        <a:xfrm>
          <a:off x="3470005" y="2957873"/>
          <a:ext cx="1077217" cy="1077217"/>
        </a:xfrm>
        <a:prstGeom prst="ellipse">
          <a:avLst/>
        </a:prstGeom>
        <a:gradFill rotWithShape="0">
          <a:gsLst>
            <a:gs pos="0">
              <a:schemeClr val="accent4">
                <a:hueOff val="-246306"/>
                <a:satOff val="7355"/>
                <a:lumOff val="2843"/>
                <a:alphaOff val="0"/>
                <a:tint val="96000"/>
                <a:lumMod val="104000"/>
              </a:schemeClr>
            </a:gs>
            <a:gs pos="100000">
              <a:schemeClr val="accent4">
                <a:hueOff val="-246306"/>
                <a:satOff val="7355"/>
                <a:lumOff val="2843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3 группа</a:t>
          </a:r>
          <a:endParaRPr lang="ru-RU" sz="1500" kern="1200" dirty="0"/>
        </a:p>
      </dsp:txBody>
      <dsp:txXfrm>
        <a:off x="3627760" y="3115628"/>
        <a:ext cx="761707" cy="761707"/>
      </dsp:txXfrm>
    </dsp:sp>
    <dsp:sp modelId="{F5F0D3D6-C766-44AF-8AD3-3DF99DB5FA18}">
      <dsp:nvSpPr>
        <dsp:cNvPr id="0" name=""/>
        <dsp:cNvSpPr/>
      </dsp:nvSpPr>
      <dsp:spPr>
        <a:xfrm>
          <a:off x="1548776" y="2957873"/>
          <a:ext cx="1077217" cy="1077217"/>
        </a:xfrm>
        <a:prstGeom prst="ellipse">
          <a:avLst/>
        </a:prstGeom>
        <a:gradFill rotWithShape="0">
          <a:gsLst>
            <a:gs pos="0">
              <a:schemeClr val="accent4">
                <a:hueOff val="-369459"/>
                <a:satOff val="11032"/>
                <a:lumOff val="4264"/>
                <a:alphaOff val="0"/>
                <a:tint val="96000"/>
                <a:lumMod val="104000"/>
              </a:schemeClr>
            </a:gs>
            <a:gs pos="100000">
              <a:schemeClr val="accent4">
                <a:hueOff val="-369459"/>
                <a:satOff val="11032"/>
                <a:lumOff val="4264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4 группа</a:t>
          </a:r>
          <a:endParaRPr lang="ru-RU" sz="1500" kern="1200" dirty="0"/>
        </a:p>
      </dsp:txBody>
      <dsp:txXfrm>
        <a:off x="1706531" y="3115628"/>
        <a:ext cx="761707" cy="761707"/>
      </dsp:txXfrm>
    </dsp:sp>
    <dsp:sp modelId="{B5DE2CA6-3AD4-4B5A-AF01-B656B103FA08}">
      <dsp:nvSpPr>
        <dsp:cNvPr id="0" name=""/>
        <dsp:cNvSpPr/>
      </dsp:nvSpPr>
      <dsp:spPr>
        <a:xfrm>
          <a:off x="955084" y="1130676"/>
          <a:ext cx="1077217" cy="1077217"/>
        </a:xfrm>
        <a:prstGeom prst="ellipse">
          <a:avLst/>
        </a:prstGeom>
        <a:gradFill rotWithShape="0">
          <a:gsLst>
            <a:gs pos="0">
              <a:schemeClr val="accent4">
                <a:hueOff val="-492612"/>
                <a:satOff val="14709"/>
                <a:lumOff val="5686"/>
                <a:alphaOff val="0"/>
                <a:tint val="96000"/>
                <a:lumMod val="104000"/>
              </a:schemeClr>
            </a:gs>
            <a:gs pos="100000">
              <a:schemeClr val="accent4">
                <a:hueOff val="-492612"/>
                <a:satOff val="14709"/>
                <a:lumOff val="5686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5 группа</a:t>
          </a:r>
          <a:endParaRPr lang="ru-RU" sz="1500" kern="1200" dirty="0"/>
        </a:p>
      </dsp:txBody>
      <dsp:txXfrm>
        <a:off x="1112839" y="1288431"/>
        <a:ext cx="761707" cy="7617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B77614-0D01-498E-90CD-DAA3482616FB}">
      <dsp:nvSpPr>
        <dsp:cNvPr id="0" name=""/>
        <dsp:cNvSpPr/>
      </dsp:nvSpPr>
      <dsp:spPr>
        <a:xfrm>
          <a:off x="1475312" y="459312"/>
          <a:ext cx="3145375" cy="3145375"/>
        </a:xfrm>
        <a:prstGeom prst="blockArc">
          <a:avLst>
            <a:gd name="adj1" fmla="val 12600000"/>
            <a:gd name="adj2" fmla="val 16200000"/>
            <a:gd name="adj3" fmla="val 4517"/>
          </a:avLst>
        </a:prstGeom>
        <a:gradFill rotWithShape="0">
          <a:gsLst>
            <a:gs pos="0">
              <a:schemeClr val="accent4">
                <a:hueOff val="-492612"/>
                <a:satOff val="14709"/>
                <a:lumOff val="5686"/>
                <a:alphaOff val="0"/>
                <a:tint val="96000"/>
                <a:lumMod val="104000"/>
              </a:schemeClr>
            </a:gs>
            <a:gs pos="100000">
              <a:schemeClr val="accent4">
                <a:hueOff val="-492612"/>
                <a:satOff val="14709"/>
                <a:lumOff val="5686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320B270-D242-47AB-A96D-093609F06D31}">
      <dsp:nvSpPr>
        <dsp:cNvPr id="0" name=""/>
        <dsp:cNvSpPr/>
      </dsp:nvSpPr>
      <dsp:spPr>
        <a:xfrm>
          <a:off x="1475312" y="459312"/>
          <a:ext cx="3145375" cy="3145375"/>
        </a:xfrm>
        <a:prstGeom prst="blockArc">
          <a:avLst>
            <a:gd name="adj1" fmla="val 9000000"/>
            <a:gd name="adj2" fmla="val 12600000"/>
            <a:gd name="adj3" fmla="val 4517"/>
          </a:avLst>
        </a:prstGeom>
        <a:gradFill rotWithShape="0">
          <a:gsLst>
            <a:gs pos="0">
              <a:schemeClr val="accent4">
                <a:hueOff val="-394089"/>
                <a:satOff val="11767"/>
                <a:lumOff val="4549"/>
                <a:alphaOff val="0"/>
                <a:tint val="96000"/>
                <a:lumMod val="104000"/>
              </a:schemeClr>
            </a:gs>
            <a:gs pos="100000">
              <a:schemeClr val="accent4">
                <a:hueOff val="-394089"/>
                <a:satOff val="11767"/>
                <a:lumOff val="4549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0B40951-9D84-443D-B407-691A8D9B9071}">
      <dsp:nvSpPr>
        <dsp:cNvPr id="0" name=""/>
        <dsp:cNvSpPr/>
      </dsp:nvSpPr>
      <dsp:spPr>
        <a:xfrm>
          <a:off x="1475312" y="459312"/>
          <a:ext cx="3145375" cy="3145375"/>
        </a:xfrm>
        <a:prstGeom prst="blockArc">
          <a:avLst>
            <a:gd name="adj1" fmla="val 5400000"/>
            <a:gd name="adj2" fmla="val 9000000"/>
            <a:gd name="adj3" fmla="val 4517"/>
          </a:avLst>
        </a:prstGeom>
        <a:gradFill rotWithShape="0">
          <a:gsLst>
            <a:gs pos="0">
              <a:schemeClr val="accent4">
                <a:hueOff val="-295567"/>
                <a:satOff val="8825"/>
                <a:lumOff val="3412"/>
                <a:alphaOff val="0"/>
                <a:tint val="96000"/>
                <a:lumMod val="104000"/>
              </a:schemeClr>
            </a:gs>
            <a:gs pos="100000">
              <a:schemeClr val="accent4">
                <a:hueOff val="-295567"/>
                <a:satOff val="8825"/>
                <a:lumOff val="3412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9A218C1-699B-40D0-BFE4-6DCBD8554278}">
      <dsp:nvSpPr>
        <dsp:cNvPr id="0" name=""/>
        <dsp:cNvSpPr/>
      </dsp:nvSpPr>
      <dsp:spPr>
        <a:xfrm>
          <a:off x="1475312" y="459312"/>
          <a:ext cx="3145375" cy="3145375"/>
        </a:xfrm>
        <a:prstGeom prst="blockArc">
          <a:avLst>
            <a:gd name="adj1" fmla="val 1800000"/>
            <a:gd name="adj2" fmla="val 5400000"/>
            <a:gd name="adj3" fmla="val 4517"/>
          </a:avLst>
        </a:prstGeom>
        <a:gradFill rotWithShape="0">
          <a:gsLst>
            <a:gs pos="0">
              <a:schemeClr val="accent4">
                <a:hueOff val="-197045"/>
                <a:satOff val="5884"/>
                <a:lumOff val="2274"/>
                <a:alphaOff val="0"/>
                <a:tint val="96000"/>
                <a:lumMod val="104000"/>
              </a:schemeClr>
            </a:gs>
            <a:gs pos="100000">
              <a:schemeClr val="accent4">
                <a:hueOff val="-197045"/>
                <a:satOff val="5884"/>
                <a:lumOff val="2274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EAA8C0C-8F30-4FD2-8E61-8BA6E1E9C6D7}">
      <dsp:nvSpPr>
        <dsp:cNvPr id="0" name=""/>
        <dsp:cNvSpPr/>
      </dsp:nvSpPr>
      <dsp:spPr>
        <a:xfrm>
          <a:off x="1475312" y="459312"/>
          <a:ext cx="3145375" cy="3145375"/>
        </a:xfrm>
        <a:prstGeom prst="blockArc">
          <a:avLst>
            <a:gd name="adj1" fmla="val 19800000"/>
            <a:gd name="adj2" fmla="val 1800000"/>
            <a:gd name="adj3" fmla="val 4517"/>
          </a:avLst>
        </a:prstGeom>
        <a:gradFill rotWithShape="0">
          <a:gsLst>
            <a:gs pos="0">
              <a:schemeClr val="accent4">
                <a:hueOff val="-98522"/>
                <a:satOff val="2942"/>
                <a:lumOff val="1137"/>
                <a:alphaOff val="0"/>
                <a:tint val="96000"/>
                <a:lumMod val="104000"/>
              </a:schemeClr>
            </a:gs>
            <a:gs pos="100000">
              <a:schemeClr val="accent4">
                <a:hueOff val="-98522"/>
                <a:satOff val="2942"/>
                <a:lumOff val="1137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3F0D978-7A5F-4E96-8EA1-A295D4424AB9}">
      <dsp:nvSpPr>
        <dsp:cNvPr id="0" name=""/>
        <dsp:cNvSpPr/>
      </dsp:nvSpPr>
      <dsp:spPr>
        <a:xfrm>
          <a:off x="1475312" y="459312"/>
          <a:ext cx="3145375" cy="3145375"/>
        </a:xfrm>
        <a:prstGeom prst="blockArc">
          <a:avLst>
            <a:gd name="adj1" fmla="val 16200000"/>
            <a:gd name="adj2" fmla="val 19800000"/>
            <a:gd name="adj3" fmla="val 4517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974954-2092-4F31-BD3C-8D763B50EAF7}">
      <dsp:nvSpPr>
        <dsp:cNvPr id="0" name=""/>
        <dsp:cNvSpPr/>
      </dsp:nvSpPr>
      <dsp:spPr>
        <a:xfrm>
          <a:off x="2343298" y="1327298"/>
          <a:ext cx="1409402" cy="140940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Работа над проектом</a:t>
          </a:r>
          <a:endParaRPr lang="ru-RU" sz="1500" kern="1200" dirty="0"/>
        </a:p>
      </dsp:txBody>
      <dsp:txXfrm>
        <a:off x="2549700" y="1533700"/>
        <a:ext cx="996598" cy="996598"/>
      </dsp:txXfrm>
    </dsp:sp>
    <dsp:sp modelId="{1D63C423-CC36-4D1A-91B4-3ED46D8DF6E4}">
      <dsp:nvSpPr>
        <dsp:cNvPr id="0" name=""/>
        <dsp:cNvSpPr/>
      </dsp:nvSpPr>
      <dsp:spPr>
        <a:xfrm>
          <a:off x="2554709" y="1538"/>
          <a:ext cx="986581" cy="98658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1 группа</a:t>
          </a:r>
          <a:endParaRPr lang="ru-RU" sz="1500" kern="1200" dirty="0"/>
        </a:p>
      </dsp:txBody>
      <dsp:txXfrm>
        <a:off x="2699190" y="146019"/>
        <a:ext cx="697619" cy="697619"/>
      </dsp:txXfrm>
    </dsp:sp>
    <dsp:sp modelId="{30D71F43-5710-44F9-975A-82889E47201D}">
      <dsp:nvSpPr>
        <dsp:cNvPr id="0" name=""/>
        <dsp:cNvSpPr/>
      </dsp:nvSpPr>
      <dsp:spPr>
        <a:xfrm>
          <a:off x="3885938" y="770123"/>
          <a:ext cx="986581" cy="986581"/>
        </a:xfrm>
        <a:prstGeom prst="ellipse">
          <a:avLst/>
        </a:prstGeom>
        <a:gradFill rotWithShape="0">
          <a:gsLst>
            <a:gs pos="0">
              <a:schemeClr val="accent4">
                <a:hueOff val="-98522"/>
                <a:satOff val="2942"/>
                <a:lumOff val="1137"/>
                <a:alphaOff val="0"/>
                <a:tint val="96000"/>
                <a:lumMod val="104000"/>
              </a:schemeClr>
            </a:gs>
            <a:gs pos="100000">
              <a:schemeClr val="accent4">
                <a:hueOff val="-98522"/>
                <a:satOff val="2942"/>
                <a:lumOff val="1137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2 группа</a:t>
          </a:r>
          <a:endParaRPr lang="ru-RU" sz="1500" kern="1200" dirty="0"/>
        </a:p>
      </dsp:txBody>
      <dsp:txXfrm>
        <a:off x="4030419" y="914604"/>
        <a:ext cx="697619" cy="697619"/>
      </dsp:txXfrm>
    </dsp:sp>
    <dsp:sp modelId="{37794736-C17D-4671-82C8-74BA9540D43C}">
      <dsp:nvSpPr>
        <dsp:cNvPr id="0" name=""/>
        <dsp:cNvSpPr/>
      </dsp:nvSpPr>
      <dsp:spPr>
        <a:xfrm>
          <a:off x="3885938" y="2307294"/>
          <a:ext cx="986581" cy="986581"/>
        </a:xfrm>
        <a:prstGeom prst="ellipse">
          <a:avLst/>
        </a:prstGeom>
        <a:gradFill rotWithShape="0">
          <a:gsLst>
            <a:gs pos="0">
              <a:schemeClr val="accent4">
                <a:hueOff val="-197045"/>
                <a:satOff val="5884"/>
                <a:lumOff val="2274"/>
                <a:alphaOff val="0"/>
                <a:tint val="96000"/>
                <a:lumMod val="104000"/>
              </a:schemeClr>
            </a:gs>
            <a:gs pos="100000">
              <a:schemeClr val="accent4">
                <a:hueOff val="-197045"/>
                <a:satOff val="5884"/>
                <a:lumOff val="2274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3 группа</a:t>
          </a:r>
          <a:endParaRPr lang="ru-RU" sz="1500" kern="1200" dirty="0"/>
        </a:p>
      </dsp:txBody>
      <dsp:txXfrm>
        <a:off x="4030419" y="2451775"/>
        <a:ext cx="697619" cy="697619"/>
      </dsp:txXfrm>
    </dsp:sp>
    <dsp:sp modelId="{F5F0D3D6-C766-44AF-8AD3-3DF99DB5FA18}">
      <dsp:nvSpPr>
        <dsp:cNvPr id="0" name=""/>
        <dsp:cNvSpPr/>
      </dsp:nvSpPr>
      <dsp:spPr>
        <a:xfrm>
          <a:off x="2554709" y="3075879"/>
          <a:ext cx="986581" cy="986581"/>
        </a:xfrm>
        <a:prstGeom prst="ellipse">
          <a:avLst/>
        </a:prstGeom>
        <a:gradFill rotWithShape="0">
          <a:gsLst>
            <a:gs pos="0">
              <a:schemeClr val="accent4">
                <a:hueOff val="-295567"/>
                <a:satOff val="8825"/>
                <a:lumOff val="3412"/>
                <a:alphaOff val="0"/>
                <a:tint val="96000"/>
                <a:lumMod val="104000"/>
              </a:schemeClr>
            </a:gs>
            <a:gs pos="100000">
              <a:schemeClr val="accent4">
                <a:hueOff val="-295567"/>
                <a:satOff val="8825"/>
                <a:lumOff val="3412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4 группа</a:t>
          </a:r>
          <a:endParaRPr lang="ru-RU" sz="1500" kern="1200" dirty="0"/>
        </a:p>
      </dsp:txBody>
      <dsp:txXfrm>
        <a:off x="2699190" y="3220360"/>
        <a:ext cx="697619" cy="697619"/>
      </dsp:txXfrm>
    </dsp:sp>
    <dsp:sp modelId="{9096B65B-FFAE-453B-A81E-D522C71162B4}">
      <dsp:nvSpPr>
        <dsp:cNvPr id="0" name=""/>
        <dsp:cNvSpPr/>
      </dsp:nvSpPr>
      <dsp:spPr>
        <a:xfrm>
          <a:off x="1223480" y="2307294"/>
          <a:ext cx="986581" cy="986581"/>
        </a:xfrm>
        <a:prstGeom prst="ellipse">
          <a:avLst/>
        </a:prstGeom>
        <a:gradFill rotWithShape="0">
          <a:gsLst>
            <a:gs pos="0">
              <a:schemeClr val="accent4">
                <a:hueOff val="-394089"/>
                <a:satOff val="11767"/>
                <a:lumOff val="4549"/>
                <a:alphaOff val="0"/>
                <a:tint val="96000"/>
                <a:lumMod val="104000"/>
              </a:schemeClr>
            </a:gs>
            <a:gs pos="100000">
              <a:schemeClr val="accent4">
                <a:hueOff val="-394089"/>
                <a:satOff val="11767"/>
                <a:lumOff val="4549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5 группа</a:t>
          </a:r>
          <a:endParaRPr lang="ru-RU" sz="1500" kern="1200" dirty="0"/>
        </a:p>
      </dsp:txBody>
      <dsp:txXfrm>
        <a:off x="1367961" y="2451775"/>
        <a:ext cx="697619" cy="697619"/>
      </dsp:txXfrm>
    </dsp:sp>
    <dsp:sp modelId="{E5D72CAF-6378-4E05-AFD6-83DBCB3882B4}">
      <dsp:nvSpPr>
        <dsp:cNvPr id="0" name=""/>
        <dsp:cNvSpPr/>
      </dsp:nvSpPr>
      <dsp:spPr>
        <a:xfrm>
          <a:off x="1223480" y="770123"/>
          <a:ext cx="986581" cy="986581"/>
        </a:xfrm>
        <a:prstGeom prst="ellipse">
          <a:avLst/>
        </a:prstGeom>
        <a:gradFill rotWithShape="0">
          <a:gsLst>
            <a:gs pos="0">
              <a:schemeClr val="accent4">
                <a:hueOff val="-492612"/>
                <a:satOff val="14709"/>
                <a:lumOff val="5686"/>
                <a:alphaOff val="0"/>
                <a:tint val="96000"/>
                <a:lumMod val="104000"/>
              </a:schemeClr>
            </a:gs>
            <a:gs pos="100000">
              <a:schemeClr val="accent4">
                <a:hueOff val="-492612"/>
                <a:satOff val="14709"/>
                <a:lumOff val="5686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6 группа</a:t>
          </a:r>
          <a:endParaRPr lang="ru-RU" sz="1500" kern="1200" dirty="0"/>
        </a:p>
      </dsp:txBody>
      <dsp:txXfrm>
        <a:off x="1367961" y="914604"/>
        <a:ext cx="697619" cy="6976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3B232-06B6-4E1E-9CE1-47E25A009C71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46386E-C08A-4D28-98DF-938D4FD390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264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3AED7-4D27-4869-9BAE-D092D23490B6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65427-844A-460C-97AA-DC133D1ED3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474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65427-844A-460C-97AA-DC133D1ED3D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47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8029-836D-435C-ABA5-C63330E2CF0C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34B4A6E-4934-4D3D-88F4-84712410B7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407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8029-836D-435C-ABA5-C63330E2CF0C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34B4A6E-4934-4D3D-88F4-84712410B7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834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8029-836D-435C-ABA5-C63330E2CF0C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34B4A6E-4934-4D3D-88F4-84712410B79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5087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8029-836D-435C-ABA5-C63330E2CF0C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34B4A6E-4934-4D3D-88F4-84712410B7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340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8029-836D-435C-ABA5-C63330E2CF0C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34B4A6E-4934-4D3D-88F4-84712410B79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5001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8029-836D-435C-ABA5-C63330E2CF0C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34B4A6E-4934-4D3D-88F4-84712410B7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58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8029-836D-435C-ABA5-C63330E2CF0C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4A6E-4934-4D3D-88F4-84712410B7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382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8029-836D-435C-ABA5-C63330E2CF0C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4A6E-4934-4D3D-88F4-84712410B7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37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40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25AAE-D33E-445B-9B9B-801C1315EE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72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8029-836D-435C-ABA5-C63330E2CF0C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4A6E-4934-4D3D-88F4-84712410B7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534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8029-836D-435C-ABA5-C63330E2CF0C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34B4A6E-4934-4D3D-88F4-84712410B7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807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8029-836D-435C-ABA5-C63330E2CF0C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34B4A6E-4934-4D3D-88F4-84712410B7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35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8029-836D-435C-ABA5-C63330E2CF0C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34B4A6E-4934-4D3D-88F4-84712410B7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375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8029-836D-435C-ABA5-C63330E2CF0C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4A6E-4934-4D3D-88F4-84712410B7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009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8029-836D-435C-ABA5-C63330E2CF0C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4A6E-4934-4D3D-88F4-84712410B7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781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8029-836D-435C-ABA5-C63330E2CF0C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4A6E-4934-4D3D-88F4-84712410B7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864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8029-836D-435C-ABA5-C63330E2CF0C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34B4A6E-4934-4D3D-88F4-84712410B7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37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98029-836D-435C-ABA5-C63330E2CF0C}" type="datetimeFigureOut">
              <a:rPr lang="ru-RU" smtClean="0"/>
              <a:t>26.12.2022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34B4A6E-4934-4D3D-88F4-84712410B7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506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alv.me/?p=615" TargetMode="External"/><Relationship Id="rId2" Type="http://schemas.openxmlformats.org/officeDocument/2006/relationships/hyperlink" Target="http://z0081.narod.ru/index/chastoty_vstrechaemosti_bukv_v_russkom_jazyke/0-35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nsportal.ru/ap/library/nauchno-tekhnicheskoe-tvorchestvo/2011/10/23/istoriya-sozdaniya-klaviatury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84816" y="2526308"/>
            <a:ext cx="5829300" cy="1924643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/>
          <a:p>
            <a:pPr algn="ctr" eaLnBrk="1" hangingPunct="1"/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</a:rPr>
              <a:t>«Учебный исследовательский проект как одна из форм активизации познавательной деятельности учащихся»</a:t>
            </a: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sz="2700" b="1" dirty="0">
                <a:solidFill>
                  <a:srgbClr val="002060"/>
                </a:solidFill>
                <a:latin typeface="Times New Roman" pitchFamily="18" charset="0"/>
              </a:rPr>
            </a:br>
            <a:endParaRPr lang="ru-RU" sz="27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6720" y="369332"/>
            <a:ext cx="3651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МБОУ </a:t>
            </a:r>
            <a:r>
              <a:rPr lang="ru-RU" b="1" dirty="0">
                <a:solidFill>
                  <a:srgbClr val="002060"/>
                </a:solidFill>
              </a:rPr>
              <a:t>«</a:t>
            </a:r>
            <a:r>
              <a:rPr lang="ru-RU" b="1" dirty="0" err="1">
                <a:solidFill>
                  <a:srgbClr val="002060"/>
                </a:solidFill>
              </a:rPr>
              <a:t>Караваевская</a:t>
            </a:r>
            <a:r>
              <a:rPr lang="ru-RU" b="1" dirty="0">
                <a:solidFill>
                  <a:srgbClr val="002060"/>
                </a:solidFill>
              </a:rPr>
              <a:t> СОШ»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86793" y="5832195"/>
            <a:ext cx="3651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Учитель информатики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Веричева</a:t>
            </a:r>
            <a:r>
              <a:rPr lang="ru-RU" b="1" dirty="0" smtClean="0">
                <a:solidFill>
                  <a:srgbClr val="002060"/>
                </a:solidFill>
              </a:rPr>
              <a:t> Елена Евгеньевна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77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87695" y="502275"/>
            <a:ext cx="7041524" cy="102387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</a:rPr>
              <a:t>Проблемный вопрос</a:t>
            </a:r>
            <a:endParaRPr lang="ru-RU" sz="27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7279" y="2208726"/>
            <a:ext cx="76500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/>
              <a:t>Как </a:t>
            </a:r>
            <a:r>
              <a:rPr lang="ru-RU" sz="3200" b="1" dirty="0" smtClean="0"/>
              <a:t>необходимо расположить буквы русского языка на </a:t>
            </a:r>
            <a:r>
              <a:rPr lang="ru-RU" sz="3200" b="1" dirty="0"/>
              <a:t>клавиатуре </a:t>
            </a:r>
            <a:r>
              <a:rPr lang="ru-RU" sz="3200" b="1" dirty="0" smtClean="0"/>
              <a:t>компьютера для удобства и быстроты набора текста?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51396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87695" y="502275"/>
            <a:ext cx="7041524" cy="102387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</a:rPr>
              <a:t>Цель проекта</a:t>
            </a:r>
            <a:endParaRPr lang="ru-RU" sz="27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0614" y="2260241"/>
            <a:ext cx="71375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Составить оптимальную схему расположения букв русского языка на клавиатуре компьютера.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93977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87695" y="270263"/>
            <a:ext cx="7041524" cy="102387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</a:rPr>
              <a:t>Задачи  учебного проекта</a:t>
            </a:r>
            <a:endParaRPr lang="ru-RU" sz="27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3640" y="1294134"/>
            <a:ext cx="801037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3200" b="1" dirty="0" smtClean="0"/>
              <a:t>Определить наибольшую повторяемость букв и сочетания букв русского языка.</a:t>
            </a:r>
          </a:p>
          <a:p>
            <a:pPr marL="514350" indent="-514350" algn="just">
              <a:buAutoNum type="arabicPeriod"/>
            </a:pPr>
            <a:r>
              <a:rPr lang="ru-RU" sz="3200" b="1" dirty="0" smtClean="0"/>
              <a:t>Сравнить результаты с показателями таблицы «Частота встречаемости букв русского алфавита». </a:t>
            </a:r>
          </a:p>
          <a:p>
            <a:pPr marL="514350" indent="-514350" algn="just">
              <a:buAutoNum type="arabicPeriod"/>
            </a:pPr>
            <a:r>
              <a:rPr lang="ru-RU" sz="3200" b="1" dirty="0" smtClean="0"/>
              <a:t>Определить часто используемые и редко используемые буквы русского языка.</a:t>
            </a:r>
          </a:p>
          <a:p>
            <a:pPr marL="514350" indent="-514350" algn="just">
              <a:buAutoNum type="arabicPeriod"/>
            </a:pPr>
            <a:r>
              <a:rPr lang="ru-RU" sz="3200" b="1" dirty="0" smtClean="0"/>
              <a:t>Определить наибольшую повторяемость сочетаний букв русского алфавита.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95322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87695" y="0"/>
            <a:ext cx="7041524" cy="102387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</a:rPr>
              <a:t>Задачи  внеурочный проекта</a:t>
            </a:r>
            <a:endParaRPr lang="ru-RU" sz="27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9944" y="733246"/>
            <a:ext cx="818026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eriod"/>
            </a:pPr>
            <a:r>
              <a:rPr lang="ru-RU" sz="2800" b="1" dirty="0" smtClean="0"/>
              <a:t>Познакомиться с историей создания клавиатуры компьютера.</a:t>
            </a:r>
          </a:p>
          <a:p>
            <a:pPr marL="514350" indent="-514350" algn="just">
              <a:buAutoNum type="arabicPeriod"/>
            </a:pPr>
            <a:r>
              <a:rPr lang="ru-RU" sz="2800" b="1" dirty="0" smtClean="0"/>
              <a:t>Познакомиться с историей создания современной раскладки клавиатуры.</a:t>
            </a:r>
          </a:p>
          <a:p>
            <a:pPr marL="514350" indent="-514350" algn="just">
              <a:buAutoNum type="arabicPeriod"/>
            </a:pPr>
            <a:r>
              <a:rPr lang="ru-RU" sz="2800" b="1" dirty="0" smtClean="0"/>
              <a:t>Провести анкетирование по теме.</a:t>
            </a:r>
          </a:p>
          <a:p>
            <a:pPr marL="514350" indent="-514350" algn="just">
              <a:buAutoNum type="arabicPeriod"/>
            </a:pPr>
            <a:r>
              <a:rPr lang="ru-RU" sz="2800" b="1" dirty="0" smtClean="0"/>
              <a:t>Определить наибольшую повторяемость букв русского языка.</a:t>
            </a:r>
          </a:p>
          <a:p>
            <a:pPr marL="514350" indent="-514350" algn="just">
              <a:buAutoNum type="arabicPeriod"/>
            </a:pPr>
            <a:r>
              <a:rPr lang="ru-RU" sz="2800" b="1" dirty="0" smtClean="0"/>
              <a:t>Определить наибольшую повторяемость сочетания букв русского языка.</a:t>
            </a:r>
          </a:p>
          <a:p>
            <a:pPr marL="514350" indent="-514350" algn="just">
              <a:buFontTx/>
              <a:buAutoNum type="arabicPeriod"/>
            </a:pPr>
            <a:r>
              <a:rPr lang="ru-RU" sz="2800" b="1" dirty="0"/>
              <a:t>Сравнить результаты с показателями таблицы «Частота встречаемости букв русского алфавита». </a:t>
            </a:r>
          </a:p>
          <a:p>
            <a:pPr marL="514350" indent="-514350" algn="just">
              <a:buAutoNum type="arabicPeriod"/>
            </a:pPr>
            <a:r>
              <a:rPr lang="ru-RU" sz="2800" b="1" dirty="0"/>
              <a:t>Определить часто используемые и редко используемые буквы русского языка.</a:t>
            </a:r>
          </a:p>
        </p:txBody>
      </p:sp>
    </p:spTree>
    <p:extLst>
      <p:ext uri="{BB962C8B-B14F-4D97-AF65-F5344CB8AC3E}">
        <p14:creationId xmlns:p14="http://schemas.microsoft.com/office/powerpoint/2010/main" val="192806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92" name="Group 7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429213935"/>
              </p:ext>
            </p:extLst>
          </p:nvPr>
        </p:nvGraphicFramePr>
        <p:xfrm>
          <a:off x="811367" y="1690069"/>
          <a:ext cx="7640392" cy="4453128"/>
        </p:xfrm>
        <a:graphic>
          <a:graphicData uri="http://schemas.openxmlformats.org/drawingml/2006/table">
            <a:tbl>
              <a:tblPr/>
              <a:tblGrid>
                <a:gridCol w="38201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01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43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Учитель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Учащиеся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25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Организует деятельность — предлагает: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4) организовать группы;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5) распределить амплуа в группах;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6) спланировать деятельность по решению задачи проекта;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</a:rPr>
                        <a:t>7) возможные формы презентации результатов. </a:t>
                      </a: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Осуществляют: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4) разбивку на группы;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5) распределение ролей в группе;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6) планирование работы;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7) выбор формы и способа презентации предполагаемых результатов.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07961" y="808954"/>
            <a:ext cx="7640391" cy="102387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</a:rPr>
              <a:t>2 этап – организация деятельности</a:t>
            </a:r>
            <a:endParaRPr lang="ru-RU" sz="27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88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61937" y="141667"/>
            <a:ext cx="7041524" cy="759855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</a:rPr>
              <a:t>учебный проект</a:t>
            </a:r>
            <a:endParaRPr lang="ru-RU" sz="2700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0347379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589430" y="811371"/>
            <a:ext cx="20670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Составляет таблицу повторяемости от А до О.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122016" y="2681404"/>
            <a:ext cx="2021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Составляет таблицу повторяемости от П до Я. 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43597" y="5362808"/>
            <a:ext cx="199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Составляет таблицу повторяемости сочетания букв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46973" y="2722639"/>
            <a:ext cx="17128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Составляет схему клавиатуры компьютера.</a:t>
            </a:r>
            <a:endParaRPr lang="ru-RU" b="1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4842456" y="1287887"/>
            <a:ext cx="746974" cy="38636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6445875" y="3088384"/>
            <a:ext cx="708336" cy="19318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 flipV="1">
            <a:off x="5917841" y="4951305"/>
            <a:ext cx="405686" cy="41150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1994045" y="3081998"/>
            <a:ext cx="711557" cy="19318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37600" y="4910069"/>
            <a:ext cx="17128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Анализирует общую таблицу. Строит в </a:t>
            </a:r>
            <a:r>
              <a:rPr lang="en-US" b="1" dirty="0" smtClean="0"/>
              <a:t>Excel</a:t>
            </a:r>
            <a:r>
              <a:rPr lang="ru-RU" b="1" dirty="0" smtClean="0"/>
              <a:t> диаграмму.</a:t>
            </a:r>
            <a:r>
              <a:rPr lang="en-US" b="1" dirty="0" smtClean="0"/>
              <a:t> </a:t>
            </a:r>
            <a:endParaRPr lang="ru-RU" b="1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V="1">
            <a:off x="2494712" y="5157056"/>
            <a:ext cx="737313" cy="39893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64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87695" y="1"/>
            <a:ext cx="7041524" cy="927278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</a:rPr>
              <a:t>внеурочный проекта</a:t>
            </a:r>
            <a:endParaRPr lang="ru-RU" sz="27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4235927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61395" y="643946"/>
            <a:ext cx="1967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Составляет таблицу повторяемости от А до О.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761406" y="1888055"/>
            <a:ext cx="2041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Составляет таблицу повторяемости от П до </a:t>
            </a:r>
            <a:r>
              <a:rPr lang="ru-RU" b="1" dirty="0"/>
              <a:t>Я</a:t>
            </a:r>
            <a:r>
              <a:rPr lang="ru-RU" b="1" dirty="0" smtClean="0"/>
              <a:t>. 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658375" y="4252626"/>
            <a:ext cx="21444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Составляет таблицу повторяемости сочетания букв. 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834683" y="5585589"/>
            <a:ext cx="2823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Проводит анкетирование и обрабатывает данные в электронном виде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65914" y="4431427"/>
            <a:ext cx="17128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Анализирует общую таблицу. Составляет схему клавиатуры.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65914" y="1334058"/>
            <a:ext cx="17128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Готовить презентацию к защите проекта.</a:t>
            </a:r>
            <a:endParaRPr lang="ru-RU" b="1" dirty="0"/>
          </a:p>
        </p:txBody>
      </p:sp>
      <p:cxnSp>
        <p:nvCxnSpPr>
          <p:cNvPr id="12" name="Прямая со стрелкой 11"/>
          <p:cNvCxnSpPr>
            <a:stCxn id="5" idx="1"/>
          </p:cNvCxnSpPr>
          <p:nvPr/>
        </p:nvCxnSpPr>
        <p:spPr>
          <a:xfrm flipH="1">
            <a:off x="4842457" y="1244111"/>
            <a:ext cx="218938" cy="43014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6288109" y="2367792"/>
            <a:ext cx="473298" cy="21507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6185078" y="4145076"/>
            <a:ext cx="473298" cy="28635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4715277" y="5180578"/>
            <a:ext cx="0" cy="40501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2409958" y="4546242"/>
            <a:ext cx="629456" cy="50905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125014" y="2099256"/>
            <a:ext cx="774342" cy="3760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505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82" name="Group 18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808373158"/>
              </p:ext>
            </p:extLst>
          </p:nvPr>
        </p:nvGraphicFramePr>
        <p:xfrm>
          <a:off x="473298" y="1364035"/>
          <a:ext cx="8435662" cy="4892040"/>
        </p:xfrm>
        <a:graphic>
          <a:graphicData uri="http://schemas.openxmlformats.org/drawingml/2006/table">
            <a:tbl>
              <a:tblPr/>
              <a:tblGrid>
                <a:gridCol w="4217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78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43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Учитель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Учащиеся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04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Не участвует, но: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8) консультирует учащихся по необходимости;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9) ненавязчиво контролирует;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10) дает новые знания, когда у учащихся возникает в этом необходимость;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11) репетирует с учениками предстоящую презентацию результатов </a:t>
                      </a: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Работают активно и самостоятельно: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8) каждый в соответствии со своим амплуа и сообща;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9) консультируются по необходимости;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10) “добывают” недостающие знания;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11) подготавливают презентацию результатов.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72921" y="142472"/>
            <a:ext cx="8036417" cy="102387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</a:rPr>
              <a:t>3 этап – осуществление  деятельности</a:t>
            </a:r>
            <a:endParaRPr lang="ru-RU" sz="27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10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65916" y="583010"/>
            <a:ext cx="7392474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900" b="1" dirty="0" smtClean="0"/>
              <a:t>	В </a:t>
            </a:r>
            <a:r>
              <a:rPr lang="ru-RU" sz="1900" b="1" dirty="0"/>
              <a:t>одном сказочном городе жили коротышки. Коротышками их называли потому, что они были очень маленькие. Каждый коротышка был ростом с небольшой огурец. В городе у них было очень красиво. Вокруг каждого дома росли цветы: маргаритки, ромашки, одуванчики. Там даже улицы назывались именами цветов: улица Колокольчиков, аллея Ромашек, бульвар Васильков. А сам город назывался Цветочным городом. Он стоял на берегу ручья. Этот ручей коротышки называли Огурцовой рекой, потому что по берегам ручья росло много огурцов. </a:t>
            </a:r>
            <a:endParaRPr lang="ru-RU" sz="1900" b="1" dirty="0" smtClean="0"/>
          </a:p>
          <a:p>
            <a:pPr algn="just"/>
            <a:r>
              <a:rPr lang="ru-RU" sz="1900" b="1" dirty="0" smtClean="0"/>
              <a:t>	За </a:t>
            </a:r>
            <a:r>
              <a:rPr lang="ru-RU" sz="1900" b="1" dirty="0"/>
              <a:t>рекой был лес. Коротышки делали из березовой коры лодочки, переплывали через реку и ходили в лес за ягодами, за грибами, за орехами. Собирать ягоды было трудно, потому что коротышки ведь были крошечные, а за орехами и вовсе приходилось лазить на высокий куст да еще тащить с собой пилу. Ни один коротышка не смог бы сорвать орех руками -- их надо было пилить пилой. Грибы тоже пилили пилой. Спилят гриб под самый корень, потом распилят его на части и тащат по кусочкам домой.</a:t>
            </a:r>
          </a:p>
        </p:txBody>
      </p:sp>
    </p:spTree>
    <p:extLst>
      <p:ext uri="{BB962C8B-B14F-4D97-AF65-F5344CB8AC3E}">
        <p14:creationId xmlns:p14="http://schemas.microsoft.com/office/powerpoint/2010/main" val="116354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70185"/>
              </p:ext>
            </p:extLst>
          </p:nvPr>
        </p:nvGraphicFramePr>
        <p:xfrm>
          <a:off x="953034" y="515149"/>
          <a:ext cx="7315202" cy="5791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805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8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22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38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27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69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47457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Буква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К-во</a:t>
                      </a:r>
                      <a:r>
                        <a:rPr lang="ru-RU" sz="2200" baseline="0" dirty="0" smtClean="0"/>
                        <a:t> повтор.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Буква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К-во</a:t>
                      </a:r>
                      <a:r>
                        <a:rPr lang="ru-RU" sz="2200" baseline="0" dirty="0" smtClean="0"/>
                        <a:t> повтор.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Буква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К-во</a:t>
                      </a:r>
                      <a:r>
                        <a:rPr lang="ru-RU" sz="2200" baseline="0" dirty="0" smtClean="0"/>
                        <a:t> повтор.</a:t>
                      </a:r>
                      <a:endParaRPr lang="ru-RU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60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К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8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Б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18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Л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Ц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8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В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27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М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30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Ч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17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Г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20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27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Ш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11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Д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23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114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Щ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Е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45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17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30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Р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50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18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Ж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5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27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Ъ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З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14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Т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37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Э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66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22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Й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Ф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9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77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811594" y="2083963"/>
            <a:ext cx="7730930" cy="2656286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Реализация системно-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</a:rPr>
              <a:t>деятельностного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 подхода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</a:endParaRP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знания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не сообщаются учащемуся в виде готового материала, а добываются каждым самостоятельно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;</a:t>
            </a:r>
          </a:p>
          <a:p>
            <a:pPr algn="just">
              <a:spcBef>
                <a:spcPts val="0"/>
              </a:spcBef>
              <a:buFontTx/>
              <a:buChar char="-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- проектная деятельность предполагает не столько освоение определенного объема  знаний, системы умений и навыков, сколько  разностороннее развитие  обучающегося «посредством организации системы учебных действий». 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762409" y="1060093"/>
            <a:ext cx="5829300" cy="102387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</a:rPr>
              <a:t>Актуальность </a:t>
            </a:r>
          </a:p>
          <a:p>
            <a:pPr algn="ctr"/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</a:rPr>
              <a:t>проектной деятельности</a:t>
            </a:r>
            <a:endParaRPr lang="ru-RU" sz="27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5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963221"/>
              </p:ext>
            </p:extLst>
          </p:nvPr>
        </p:nvGraphicFramePr>
        <p:xfrm>
          <a:off x="953034" y="515149"/>
          <a:ext cx="7366718" cy="577665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4382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84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7457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Сочетание букв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Количество </a:t>
                      </a:r>
                      <a:r>
                        <a:rPr lang="ru-RU" sz="2200" baseline="0" dirty="0" smtClean="0"/>
                        <a:t> повторений</a:t>
                      </a:r>
                      <a:endParaRPr lang="ru-RU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7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ка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8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ст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ре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13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пр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ва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9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ми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7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го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9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ло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9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ть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5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33051"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ро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17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69404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3969507"/>
              </p:ext>
            </p:extLst>
          </p:nvPr>
        </p:nvGraphicFramePr>
        <p:xfrm>
          <a:off x="371610" y="601516"/>
          <a:ext cx="8450418" cy="5799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1006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6790147"/>
              </p:ext>
            </p:extLst>
          </p:nvPr>
        </p:nvGraphicFramePr>
        <p:xfrm>
          <a:off x="650383" y="627844"/>
          <a:ext cx="8029978" cy="5566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44881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69890" y="0"/>
            <a:ext cx="8036417" cy="102387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</a:rPr>
              <a:t>Вывод</a:t>
            </a:r>
            <a:endParaRPr lang="ru-RU" sz="27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7730" y="933719"/>
            <a:ext cx="8258577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Чаще всех в тексте встречаются гласные О, И, А, Е  и согласные Р, Л, Т, К, В, С, М, Н, поэтому они должны быть расположены в центре клавиатуры.</a:t>
            </a:r>
          </a:p>
          <a:p>
            <a:endParaRPr lang="ru-RU" sz="2800" b="1" dirty="0" smtClean="0"/>
          </a:p>
          <a:p>
            <a:pPr algn="just"/>
            <a:r>
              <a:rPr lang="ru-RU" sz="2800" b="1" dirty="0" smtClean="0"/>
              <a:t>Реже всех в тексте встречаются буквы Ё, Ф, Ъ, Ь, Ю, Ж, Ц, Х, поэтому эти символы должны быть расположены на клавиатуре с левого или правого края.</a:t>
            </a:r>
          </a:p>
          <a:p>
            <a:pPr algn="just"/>
            <a:endParaRPr lang="ru-RU" sz="2800" b="1" dirty="0"/>
          </a:p>
          <a:p>
            <a:pPr algn="just"/>
            <a:r>
              <a:rPr lang="ru-RU" sz="2800" b="1" dirty="0"/>
              <a:t>Чаще всех в тексте встречаются сочетания букв по, ка, ре, </a:t>
            </a:r>
            <a:r>
              <a:rPr lang="ru-RU" sz="2800" b="1" dirty="0" err="1"/>
              <a:t>ва</a:t>
            </a:r>
            <a:r>
              <a:rPr lang="ru-RU" sz="2800" b="1" dirty="0"/>
              <a:t>, </a:t>
            </a:r>
            <a:r>
              <a:rPr lang="ru-RU" sz="2800" b="1" dirty="0" err="1"/>
              <a:t>го</a:t>
            </a:r>
            <a:r>
              <a:rPr lang="ru-RU" sz="2800" b="1" dirty="0"/>
              <a:t>, </a:t>
            </a:r>
            <a:r>
              <a:rPr lang="ru-RU" sz="2800" b="1" dirty="0" err="1"/>
              <a:t>ло</a:t>
            </a:r>
            <a:r>
              <a:rPr lang="ru-RU" sz="2800" b="1" dirty="0"/>
              <a:t>, </a:t>
            </a:r>
            <a:r>
              <a:rPr lang="ru-RU" sz="2800" b="1" dirty="0" err="1"/>
              <a:t>ро</a:t>
            </a:r>
            <a:r>
              <a:rPr lang="ru-RU" sz="2800" b="1" dirty="0"/>
              <a:t>, ми, поэтому они должны быть расположены рядом с друг другом на клавиатуре.</a:t>
            </a:r>
          </a:p>
          <a:p>
            <a:pPr algn="just"/>
            <a:endParaRPr lang="ru-RU" sz="2800" b="1" dirty="0" smtClean="0"/>
          </a:p>
          <a:p>
            <a:pPr algn="just"/>
            <a:endParaRPr lang="ru-RU" sz="2800" b="1" dirty="0"/>
          </a:p>
          <a:p>
            <a:pPr algn="just"/>
            <a:endParaRPr lang="ru-RU" sz="2800" b="1" dirty="0" smtClean="0"/>
          </a:p>
          <a:p>
            <a:pPr algn="just"/>
            <a:endParaRPr lang="ru-RU" sz="2800" b="1" dirty="0"/>
          </a:p>
          <a:p>
            <a:pPr algn="just"/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60296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815725" y="540913"/>
            <a:ext cx="8036417" cy="102387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</a:rPr>
              <a:t>Оптимальная Схема клавиатуры компьютера</a:t>
            </a:r>
            <a:endParaRPr lang="ru-RU" sz="27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936"/>
          <a:stretch/>
        </p:blipFill>
        <p:spPr>
          <a:xfrm>
            <a:off x="445327" y="1564784"/>
            <a:ext cx="8406815" cy="44754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42320" y="4246808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40044" y="4246808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67763" y="3617822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24046" y="4246808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16825" y="3634286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79699" y="4246808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08361" y="4679391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8734" y="4679391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79698" y="3617822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52960" y="3617822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06085" y="4679391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12110" y="3617822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45739" y="4691128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17225" y="3617822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Ё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45697" y="4190932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Ф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11738" y="4709305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14977" y="3600581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Ъ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48936" y="4216690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Ю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65915" y="3596219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Ж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90868" y="4236010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60604" y="3603803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86112" y="4709305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Б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428750" y="4244628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968838" y="4248889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781710" y="4190932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825432" y="3625093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144411" y="3632937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08201" y="4709305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307847" y="4683551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Э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043266" y="4694346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71597" y="3617822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Ш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33844" y="4150169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Щ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811578" y="4748309"/>
            <a:ext cx="36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15724" y="296214"/>
            <a:ext cx="8036417" cy="102387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</a:rPr>
              <a:t>Источники информации</a:t>
            </a:r>
            <a:endParaRPr lang="ru-RU" sz="27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5724" y="1320085"/>
            <a:ext cx="759001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1. </a:t>
            </a:r>
            <a:r>
              <a:rPr lang="ru-RU" sz="2200" b="1" dirty="0" err="1" smtClean="0"/>
              <a:t>Босова</a:t>
            </a:r>
            <a:r>
              <a:rPr lang="ru-RU" sz="2200" b="1" dirty="0" smtClean="0"/>
              <a:t> </a:t>
            </a:r>
            <a:r>
              <a:rPr lang="ru-RU" sz="2200" b="1" dirty="0"/>
              <a:t>Л.Л., </a:t>
            </a:r>
            <a:r>
              <a:rPr lang="ru-RU" sz="2200" b="1" dirty="0" err="1"/>
              <a:t>Босова</a:t>
            </a:r>
            <a:r>
              <a:rPr lang="ru-RU" sz="2200" b="1" dirty="0"/>
              <a:t> А.Ю. Информатика. 5 класс.— М.: Бином. Лаборатория знаний, </a:t>
            </a:r>
            <a:r>
              <a:rPr lang="ru-RU" sz="2200" b="1" dirty="0" smtClean="0"/>
              <a:t>2017.</a:t>
            </a:r>
          </a:p>
          <a:p>
            <a:r>
              <a:rPr lang="ru-RU" sz="2200" b="1" dirty="0" smtClean="0"/>
              <a:t>2. </a:t>
            </a:r>
            <a:r>
              <a:rPr lang="ru-RU" sz="2200" b="1" dirty="0" err="1" smtClean="0"/>
              <a:t>Н.Носов</a:t>
            </a:r>
            <a:r>
              <a:rPr lang="ru-RU" sz="2200" b="1" dirty="0"/>
              <a:t>. Приключение Незнайка и его друзей. М:-</a:t>
            </a:r>
            <a:r>
              <a:rPr lang="ru-RU" sz="2200" b="1" dirty="0" smtClean="0"/>
              <a:t>Лабиринт, 2014.</a:t>
            </a:r>
          </a:p>
          <a:p>
            <a:r>
              <a:rPr lang="ru-RU" sz="2200" b="1" dirty="0"/>
              <a:t>3</a:t>
            </a:r>
            <a:r>
              <a:rPr lang="ru-RU" sz="2200" b="1" dirty="0" smtClean="0"/>
              <a:t>. Информационные технологии. Частота встречаемости букв русского алфавита. </a:t>
            </a:r>
            <a:r>
              <a:rPr lang="en-AU" sz="2200" b="1" dirty="0">
                <a:hlinkClick r:id="rId2"/>
              </a:rPr>
              <a:t>http://</a:t>
            </a:r>
            <a:r>
              <a:rPr lang="en-AU" sz="2200" b="1" dirty="0" smtClean="0">
                <a:hlinkClick r:id="rId2"/>
              </a:rPr>
              <a:t>z0081.narod.ru/index/chastoty_vstrechaemosti_bukv_v_russkom_jazyke/0-35</a:t>
            </a:r>
            <a:endParaRPr lang="ru-RU" sz="2200" b="1" dirty="0" smtClean="0"/>
          </a:p>
          <a:p>
            <a:r>
              <a:rPr lang="ru-RU" sz="2200" b="1" dirty="0" smtClean="0"/>
              <a:t>4. Клавиатурная </a:t>
            </a:r>
            <a:r>
              <a:rPr lang="ru-RU" sz="2200" b="1" dirty="0"/>
              <a:t>раскладка. </a:t>
            </a:r>
            <a:r>
              <a:rPr lang="en-AU" sz="2200" b="1" dirty="0">
                <a:hlinkClick r:id="rId3"/>
              </a:rPr>
              <a:t>http://alv.me/?p=615</a:t>
            </a:r>
            <a:endParaRPr lang="ru-RU" sz="2200" b="1" dirty="0"/>
          </a:p>
          <a:p>
            <a:r>
              <a:rPr lang="ru-RU" sz="2200" b="1" dirty="0" smtClean="0"/>
              <a:t>5. </a:t>
            </a:r>
            <a:r>
              <a:rPr lang="ru-RU" sz="2200" b="1" dirty="0"/>
              <a:t>Социальная сеть для одаренных детей «Алые паруса». История создания клавиатуры. </a:t>
            </a:r>
            <a:r>
              <a:rPr lang="en-AU" sz="2200" b="1" dirty="0">
                <a:hlinkClick r:id="rId4"/>
              </a:rPr>
              <a:t>http://nsportal.ru/ap/library/nauchno-tekhnicheskoe-tvorchestvo/2011/10/23/istoriya-sozdaniya-klaviatury</a:t>
            </a:r>
            <a:endParaRPr lang="ru-RU" sz="2200" b="1" dirty="0"/>
          </a:p>
          <a:p>
            <a:r>
              <a:rPr lang="ru-RU" sz="2200" b="1" dirty="0" smtClean="0"/>
              <a:t> 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220898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63" name="Group 47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613547432"/>
              </p:ext>
            </p:extLst>
          </p:nvPr>
        </p:nvGraphicFramePr>
        <p:xfrm>
          <a:off x="347730" y="876487"/>
          <a:ext cx="8538692" cy="5302091"/>
        </p:xfrm>
        <a:graphic>
          <a:graphicData uri="http://schemas.openxmlformats.org/drawingml/2006/table">
            <a:tbl>
              <a:tblPr/>
              <a:tblGrid>
                <a:gridCol w="42693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93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86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Учитель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Учащиеся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4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Принимает отчёт: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12) обобщает и резюмирует полученные результаты;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</a:rPr>
                        <a:t>13) подводит итоги обучения;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</a:rPr>
                        <a:t>14) оценивает умения: общаться, слушать, обосновывать свое мнение, толерантность и др.;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</a:rPr>
                        <a:t>15) акцентирует внимание на воспитательном моменте: умении работать в группе на общий результат и др. 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Демонстрируют: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12) понимание проблемы, цели и задач;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13) умение планировать и осуществлять работу;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14) найденный способ решения проблемы;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15) рефлексию деятельности и результата;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16) дают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взаимооценку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деятельности и ее результативности. 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21406" y="0"/>
            <a:ext cx="8036417" cy="102387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</a:rPr>
              <a:t>4 этап – презентация</a:t>
            </a:r>
            <a:endParaRPr lang="ru-RU" sz="27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09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856060" y="2283568"/>
            <a:ext cx="7429499" cy="2968598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 Возможность объединения урочной и внеурочной деятельности в процессе работы над  проектом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.</a:t>
            </a:r>
          </a:p>
          <a:p>
            <a:pPr algn="just"/>
            <a:endParaRPr lang="ru-RU" sz="2400" b="1" dirty="0">
              <a:solidFill>
                <a:srgbClr val="002060"/>
              </a:solidFill>
              <a:latin typeface="Times New Roman" pitchFamily="18" charset="0"/>
            </a:endParaRP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Освоение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</a:rPr>
              <a:t>межпредметных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 понятий и УУД, формирование способности их использования на практике, самостоятельное планирование и осуществление учебной деятельности.</a:t>
            </a:r>
          </a:p>
          <a:p>
            <a:pPr algn="just"/>
            <a:endParaRPr lang="ru-RU" sz="2400" b="1" dirty="0">
              <a:solidFill>
                <a:srgbClr val="002060"/>
              </a:solidFill>
              <a:latin typeface="Times New Roman" pitchFamily="18" charset="0"/>
            </a:endParaRPr>
          </a:p>
          <a:p>
            <a:pPr marL="0" indent="0" algn="ctr">
              <a:buNone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724018" y="1021456"/>
            <a:ext cx="5829300" cy="102387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</a:rPr>
              <a:t>Актуальность </a:t>
            </a:r>
          </a:p>
          <a:p>
            <a:pPr algn="ctr"/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</a:rPr>
              <a:t>проектной деятельности</a:t>
            </a:r>
            <a:endParaRPr lang="ru-RU" sz="27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03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875377" y="2322205"/>
            <a:ext cx="7429499" cy="2656286"/>
          </a:xfrm>
        </p:spPr>
        <p:txBody>
          <a:bodyPr>
            <a:noAutofit/>
          </a:bodyPr>
          <a:lstStyle/>
          <a:p>
            <a:pPr algn="just" eaLnBrk="1" hangingPunct="1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Преодоление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anose="02020603050405020304" pitchFamily="18" charset="0"/>
              </a:rPr>
              <a:t>узкопредметной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anose="02020603050405020304" pitchFamily="18" charset="0"/>
              </a:rPr>
              <a:t> специализации, решение проблемы раздробленности учебных предметов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anose="02020603050405020304" pitchFamily="18" charset="0"/>
              </a:rPr>
              <a:t>Формирование ИКТ-компетентности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anose="02020603050405020304" pitchFamily="18" charset="0"/>
              </a:rPr>
              <a:t>Разработка и реализация проектов – одно из условий для аттестации учителя.</a:t>
            </a:r>
          </a:p>
          <a:p>
            <a:pPr algn="just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830269" y="1166343"/>
            <a:ext cx="5829300" cy="102387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</a:rPr>
              <a:t>Актуальность </a:t>
            </a:r>
          </a:p>
          <a:p>
            <a:pPr algn="ctr"/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</a:rPr>
              <a:t>проектной деятельности</a:t>
            </a:r>
            <a:endParaRPr lang="ru-RU" sz="27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57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2166" y="2315783"/>
            <a:ext cx="749777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специально организованный учителем  и самостоятельно выполняемый детьми комплекс действий по решению субъективно значимой проблемы учащегося, завершающийся созданием продукта и его представлением в рамках устной или письменной  презентации.</a:t>
            </a:r>
          </a:p>
          <a:p>
            <a:pPr algn="just"/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830269" y="1166343"/>
            <a:ext cx="5829300" cy="102387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</a:rPr>
              <a:t>Учебный Проект – это…</a:t>
            </a:r>
            <a:endParaRPr lang="ru-RU" sz="2700" b="1" dirty="0">
              <a:solidFill>
                <a:srgbClr val="00206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3197181" y="2702149"/>
            <a:ext cx="4124459" cy="965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149440" y="3098175"/>
            <a:ext cx="5834129" cy="965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149440" y="3802445"/>
            <a:ext cx="1398304" cy="483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149440" y="4180000"/>
            <a:ext cx="1255690" cy="398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5686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197736" y="2721468"/>
            <a:ext cx="7041524" cy="102387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0000" lnSpcReduction="100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</a:rPr>
              <a:t>Как организовать</a:t>
            </a:r>
          </a:p>
          <a:p>
            <a:pPr algn="ctr"/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</a:rPr>
              <a:t>Учебную проектную деятельность учащихся?</a:t>
            </a:r>
            <a:endParaRPr lang="ru-RU" sz="27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04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159099" y="0"/>
            <a:ext cx="7041524" cy="102387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</a:rPr>
              <a:t>Подготовительный этап</a:t>
            </a:r>
            <a:endParaRPr lang="ru-RU" sz="2700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850492"/>
              </p:ext>
            </p:extLst>
          </p:nvPr>
        </p:nvGraphicFramePr>
        <p:xfrm>
          <a:off x="902326" y="907961"/>
          <a:ext cx="8241674" cy="55571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129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87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36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проектного 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урока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1" marR="3208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1" marR="32081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65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Актуализация проблемной ситуации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1" marR="3208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81" marR="32081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7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Проблема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1" marR="3208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1" marR="32081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6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 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проектного 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урока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1" marR="3208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1" marR="32081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41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Планируемый 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(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продукт)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1" marR="3208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1" marR="32081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54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Учебная 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литература (название, автор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издательство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1" marR="3208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1" marR="32081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54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работы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1" marR="3208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1" marR="32081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083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Планирование действий по достижению цели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1" marR="3208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1" marR="32081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54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презентации продукта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1" marR="3208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1" marR="32081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41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организации рефлексии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1" marR="3208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081" marR="32081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702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705" name="Group 3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51720575"/>
              </p:ext>
            </p:extLst>
          </p:nvPr>
        </p:nvGraphicFramePr>
        <p:xfrm>
          <a:off x="1130122" y="2100062"/>
          <a:ext cx="7110749" cy="2957656"/>
        </p:xfrm>
        <a:graphic>
          <a:graphicData uri="http://schemas.openxmlformats.org/drawingml/2006/table">
            <a:tbl>
              <a:tblPr/>
              <a:tblGrid>
                <a:gridCol w="3086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46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50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Учитель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Учащиеся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13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Формулирует: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1) сюжетную ситуацию;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2) проблему проекта;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3) цель и задачи. </a:t>
                      </a: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Осуществляют: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1) личностное присвоение проблемы;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2) вживание в ситуацию;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3) принятие, уточнение и дополнение цели и задачи. 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130122" y="857250"/>
            <a:ext cx="7041524" cy="102387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</a:rPr>
              <a:t>1 этап – погружение в проект</a:t>
            </a:r>
            <a:endParaRPr lang="ru-RU" sz="27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04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391" y="789304"/>
            <a:ext cx="6905161" cy="2391776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224058" y="-90152"/>
            <a:ext cx="7041524" cy="102387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  <a:scene3d>
              <a:camera prst="orthographicFront"/>
              <a:lightRig rig="threePt" dir="t"/>
            </a:scene3d>
            <a:sp3d extrusionH="57150">
              <a:bevelT w="82550" h="82550" prst="slop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</a:rPr>
              <a:t>Задание для погружения</a:t>
            </a:r>
            <a:endParaRPr lang="ru-RU" sz="27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5929" y="3380125"/>
            <a:ext cx="840990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200" b="1" dirty="0" smtClean="0"/>
              <a:t>Раскрасьте цветными карандашами основные группы клавиш: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b="1" dirty="0" smtClean="0"/>
              <a:t>Функциональные клавиши – коричневым;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b="1" dirty="0" smtClean="0"/>
              <a:t>Клавиши управления курсором – зелёным;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b="1" dirty="0" smtClean="0"/>
              <a:t>Специальные клавиши – синим;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b="1" dirty="0" smtClean="0"/>
              <a:t>Клавиши дополнительной клавиатуры – жёлтым.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b="1" dirty="0" smtClean="0"/>
              <a:t>На алфавитно-цифровых клавишах напишите красным цветом, не глядя на клавиатуру компьютера, буквы русского алфавита.</a:t>
            </a:r>
          </a:p>
          <a:p>
            <a:pPr algn="just"/>
            <a:r>
              <a:rPr lang="ru-RU" sz="2200" b="1" dirty="0" smtClean="0"/>
              <a:t>2. Сравните нарисованную схему клавиатуры с реальной клавиатурой.</a:t>
            </a:r>
          </a:p>
          <a:p>
            <a:pPr marL="342900" indent="-342900">
              <a:buAutoNum type="arabicPeriod"/>
            </a:pP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48147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443</TotalTime>
  <Words>1156</Words>
  <Application>Microsoft Office PowerPoint</Application>
  <PresentationFormat>Экран (4:3)</PresentationFormat>
  <Paragraphs>291</Paragraphs>
  <Slides>26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Calibri</vt:lpstr>
      <vt:lpstr>Century Gothic</vt:lpstr>
      <vt:lpstr>Times New Roman</vt:lpstr>
      <vt:lpstr>Wingdings 3</vt:lpstr>
      <vt:lpstr>Легкий дым</vt:lpstr>
      <vt:lpstr> «Учебный исследовательский проект как одна из форм активизации познавательной деятельности учащихся»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ПК_202_klass</dc:creator>
  <cp:lastModifiedBy>Пользователь</cp:lastModifiedBy>
  <cp:revision>81</cp:revision>
  <cp:lastPrinted>2018-03-21T04:58:00Z</cp:lastPrinted>
  <dcterms:created xsi:type="dcterms:W3CDTF">2014-11-27T20:48:30Z</dcterms:created>
  <dcterms:modified xsi:type="dcterms:W3CDTF">2022-12-25T22:19:29Z</dcterms:modified>
</cp:coreProperties>
</file>