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2" r:id="rId9"/>
    <p:sldId id="299" r:id="rId10"/>
    <p:sldId id="264" r:id="rId11"/>
    <p:sldId id="283" r:id="rId12"/>
    <p:sldId id="265" r:id="rId13"/>
    <p:sldId id="266" r:id="rId14"/>
    <p:sldId id="267" r:id="rId15"/>
    <p:sldId id="268" r:id="rId16"/>
    <p:sldId id="269" r:id="rId17"/>
    <p:sldId id="270" r:id="rId18"/>
    <p:sldId id="295" r:id="rId19"/>
    <p:sldId id="296" r:id="rId20"/>
    <p:sldId id="287" r:id="rId21"/>
    <p:sldId id="286" r:id="rId22"/>
    <p:sldId id="288" r:id="rId23"/>
    <p:sldId id="297" r:id="rId24"/>
    <p:sldId id="284" r:id="rId25"/>
    <p:sldId id="282" r:id="rId26"/>
    <p:sldId id="285" r:id="rId27"/>
    <p:sldId id="289" r:id="rId28"/>
    <p:sldId id="290" r:id="rId29"/>
    <p:sldId id="291" r:id="rId30"/>
    <p:sldId id="292" r:id="rId31"/>
    <p:sldId id="294" r:id="rId32"/>
    <p:sldId id="293" r:id="rId33"/>
    <p:sldId id="298" r:id="rId34"/>
    <p:sldId id="300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4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939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556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130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302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77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639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170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868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611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195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782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825CD35-83DC-4944-9941-3C8C4057927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3737CA71-434C-4968-A895-D183BEE68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7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9980" y="882375"/>
            <a:ext cx="9966960" cy="401382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Путешествие </a:t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>в</a:t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прошлое и будущее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/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>телефона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0401" y="5098473"/>
            <a:ext cx="4106486" cy="175952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Маштак Тимофей 2г класс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246" y="3530297"/>
            <a:ext cx="3533315" cy="27317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59" y="3174305"/>
            <a:ext cx="2582834" cy="344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6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274320"/>
            <a:ext cx="10018713" cy="103493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Но время шло. И вот был изобретен первый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телефонный аппарат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36" y="1309254"/>
            <a:ext cx="5354131" cy="53466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07967" y="1309254"/>
            <a:ext cx="4895056" cy="5451764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Он представлял собой две трубки, похожие на воронки, которые соединялись между собой длинным проводом. В одну трубку говорили, другую прикладывали к уху. Этот аппарат назвали «ТЕЛЕФОН». Слово «телефон» означает: первая часть «теле» - далеко, вторая часть – «фон» - звук.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При помощи этого аппарата звук можно было услышать очень далеко.</a:t>
            </a:r>
          </a:p>
        </p:txBody>
      </p:sp>
    </p:spTree>
    <p:extLst>
      <p:ext uri="{BB962C8B-B14F-4D97-AF65-F5344CB8AC3E}">
        <p14:creationId xmlns:p14="http://schemas.microsoft.com/office/powerpoint/2010/main" val="280446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724" y="237065"/>
            <a:ext cx="9766531" cy="6451601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67940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0" y="739832"/>
            <a:ext cx="4645024" cy="99198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ПЕРВЫЕ ТЕЛЕФОННЫЕ АППАРАТЫ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6" y="423948"/>
            <a:ext cx="6309360" cy="47320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732" y="2255116"/>
            <a:ext cx="3569263" cy="36542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8819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465" y="59268"/>
            <a:ext cx="10382135" cy="259926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Со временем </a:t>
            </a:r>
            <a:r>
              <a:rPr lang="ru-RU" dirty="0" smtClean="0">
                <a:solidFill>
                  <a:schemeClr val="tx1"/>
                </a:solidFill>
              </a:rPr>
              <a:t>изобретатели, придумывали </a:t>
            </a:r>
            <a:r>
              <a:rPr lang="ru-RU" dirty="0">
                <a:solidFill>
                  <a:schemeClr val="tx1"/>
                </a:solidFill>
              </a:rPr>
              <a:t>новые телефонные аппараты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9190" y="2001511"/>
            <a:ext cx="5048689" cy="7772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93" y="2235200"/>
            <a:ext cx="5344075" cy="35572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021" y="1924346"/>
            <a:ext cx="5519737" cy="43641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1079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0982" y="96982"/>
            <a:ext cx="9882042" cy="2341417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Позднее виды телефонов менялись и люди изобрели телефоны с </a:t>
            </a:r>
            <a:r>
              <a:rPr lang="ru-RU" sz="3600" dirty="0" smtClean="0">
                <a:solidFill>
                  <a:schemeClr val="tx1"/>
                </a:solidFill>
              </a:rPr>
              <a:t>диском</a:t>
            </a:r>
            <a:r>
              <a:rPr lang="ru-RU" sz="3600" dirty="0">
                <a:solidFill>
                  <a:schemeClr val="tx1"/>
                </a:solidFill>
              </a:rPr>
              <a:t>.</a:t>
            </a:r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sz="3600" dirty="0">
                <a:solidFill>
                  <a:schemeClr val="tx1"/>
                </a:solidFill>
              </a:rPr>
              <a:t>Это было не очень удобно: уставал палец, диск вращался медленно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0153" y="2323408"/>
            <a:ext cx="9872871" cy="4038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68" y="2243051"/>
            <a:ext cx="8980917" cy="43143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21149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0"/>
            <a:ext cx="10018713" cy="2064327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Поэтому диск заменяли кнопками. У многих такие телефоны есть и сейчас, но таким аппаратом можно было пользоваться, находясь в помещении, с собой его взять нельзя.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12" y="2122517"/>
            <a:ext cx="5624944" cy="44611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509" y="1691406"/>
            <a:ext cx="4031672" cy="48922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48979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158162" y="1454727"/>
            <a:ext cx="10852438" cy="1371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1" y="528639"/>
            <a:ext cx="4157132" cy="5614986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Ученые снова стали думать, как телефон сделать удобным для общения и передачи информации.</a:t>
            </a:r>
          </a:p>
          <a:p>
            <a:r>
              <a:rPr lang="ru-RU" sz="3200" dirty="0">
                <a:solidFill>
                  <a:schemeClr val="tx1"/>
                </a:solidFill>
              </a:rPr>
              <a:t> И вот изобрели мобильный </a:t>
            </a:r>
          </a:p>
          <a:p>
            <a:r>
              <a:rPr lang="ru-RU" sz="3200" dirty="0">
                <a:solidFill>
                  <a:schemeClr val="tx1"/>
                </a:solidFill>
              </a:rPr>
              <a:t>телефон.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267" y="528639"/>
            <a:ext cx="7747000" cy="5724240"/>
          </a:xfrm>
        </p:spPr>
      </p:pic>
    </p:spTree>
    <p:extLst>
      <p:ext uri="{BB962C8B-B14F-4D97-AF65-F5344CB8AC3E}">
        <p14:creationId xmlns:p14="http://schemas.microsoft.com/office/powerpoint/2010/main" val="142278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8363" y="0"/>
            <a:ext cx="109450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Мобильный – означает переносной его можно брать с собой и общаться, где бы ты не находился.  Давайте рассмотрим телефонные аппараты…В некоторые современные аппараты встроены автоответчики, если нас нет дома человек, который вам звонил, может оставить сообщение для вас.</a:t>
            </a:r>
            <a:r>
              <a:rPr lang="ru-RU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039" y="2476867"/>
            <a:ext cx="4035390" cy="40328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5816">
            <a:off x="1013844" y="3195312"/>
            <a:ext cx="5015780" cy="29462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2294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ВАЖНЫЕ ЗВОНКИ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72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t="5019" r="-2122" b="43609"/>
          <a:stretch/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80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9620" y="360218"/>
            <a:ext cx="10143403" cy="2022763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- Давным-давно, когда люди жили в пещерах и одевались в шкуры животных, они не умели говорить, но им приходилось общаться друг с другом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620" y="2175163"/>
            <a:ext cx="4364182" cy="42949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419" y="2175163"/>
            <a:ext cx="5774926" cy="42949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27774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ЗВОНИТЬ 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ПОЛИЦИЮ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0" b="20400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102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67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ЗВОНИТЬ В СКОРУЮ ПОМОЩЬ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" t="8691" r="263" b="41840"/>
          <a:stretch/>
        </p:blipFill>
        <p:spPr>
          <a:xfrm>
            <a:off x="2294572" y="707668"/>
            <a:ext cx="8162839" cy="314943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103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66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Звонить в службу газа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01" b="2280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84310" y="4929447"/>
            <a:ext cx="10018711" cy="789709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104</a:t>
            </a:r>
            <a:endParaRPr lang="ru-RU" sz="9600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177616"/>
              </p:ext>
            </p:extLst>
          </p:nvPr>
        </p:nvGraphicFramePr>
        <p:xfrm>
          <a:off x="7077075" y="2328863"/>
          <a:ext cx="84931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Объект упаковщика для оболочки" showAsIcon="1" r:id="rId4" imgW="849960" imgH="527400" progId="Package">
                  <p:embed/>
                </p:oleObj>
              </mc:Choice>
              <mc:Fallback>
                <p:oleObj name="Объект упаковщика для оболочки" showAsIcon="1" r:id="rId4" imgW="849960" imgH="527400" progId="Package">
                  <p:embed/>
                  <p:pic>
                    <p:nvPicPr>
                      <p:cNvPr id="9" name="Объект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77075" y="2328863"/>
                        <a:ext cx="849313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33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СЛУЖБА СПАСЕНИЯ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112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6" t="6250" r="1366" b="42444"/>
          <a:stretch/>
        </p:blipFill>
        <p:spPr>
          <a:xfrm>
            <a:off x="1155469" y="491974"/>
            <a:ext cx="9739120" cy="3747179"/>
          </a:xfrm>
          <a:prstGeom prst="roundRect">
            <a:avLst>
              <a:gd name="adj" fmla="val 10163"/>
            </a:avLst>
          </a:prstGeom>
        </p:spPr>
      </p:pic>
    </p:spTree>
    <p:extLst>
      <p:ext uri="{BB962C8B-B14F-4D97-AF65-F5344CB8AC3E}">
        <p14:creationId xmlns:p14="http://schemas.microsoft.com/office/powerpoint/2010/main" val="4857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9980" y="882375"/>
            <a:ext cx="9966960" cy="2417777"/>
          </a:xfrm>
        </p:spPr>
        <p:txBody>
          <a:bodyPr>
            <a:normAutofit fontScale="90000"/>
          </a:bodyPr>
          <a:lstStyle/>
          <a:p>
            <a:r>
              <a:rPr lang="ru-RU" sz="6700" dirty="0" smtClean="0">
                <a:solidFill>
                  <a:schemeClr val="tx1"/>
                </a:solidFill>
              </a:rPr>
              <a:t>Что может современный телефон</a:t>
            </a:r>
            <a:r>
              <a:rPr lang="ru-RU" dirty="0" smtClean="0">
                <a:solidFill>
                  <a:schemeClr val="tx1"/>
                </a:solidFill>
              </a:rPr>
              <a:t>?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sz="20000" dirty="0" smtClean="0"/>
          </a:p>
          <a:p>
            <a:pPr marL="457200" indent="-457200">
              <a:buAutoNum type="arabicPeriod"/>
            </a:pPr>
            <a:endParaRPr lang="ru-RU" sz="6600" dirty="0" smtClean="0"/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159" y="2342358"/>
            <a:ext cx="6636602" cy="401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/>
                </a:solidFill>
              </a:rPr>
              <a:t>звонить родителям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18903" r="-730" b="36581"/>
          <a:stretch/>
        </p:blipFill>
        <p:spPr>
          <a:xfrm>
            <a:off x="1417809" y="756459"/>
            <a:ext cx="9114581" cy="3391254"/>
          </a:xfrm>
          <a:prstGeom prst="roundRect">
            <a:avLst>
              <a:gd name="adj" fmla="val 3067"/>
            </a:avLst>
          </a:prstGeom>
        </p:spPr>
      </p:pic>
    </p:spTree>
    <p:extLst>
      <p:ext uri="{BB962C8B-B14F-4D97-AF65-F5344CB8AC3E}">
        <p14:creationId xmlns:p14="http://schemas.microsoft.com/office/powerpoint/2010/main" val="307730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ЗВОНИТЬ БАБУШКАМ И ДЕДУШКАМ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0" b="30760"/>
          <a:stretch>
            <a:fillRect/>
          </a:stretch>
        </p:blipFill>
        <p:spPr>
          <a:xfrm>
            <a:off x="2045190" y="890549"/>
            <a:ext cx="8225944" cy="316497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43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ЧИТАТЬ КНИГИ  И ПРОСМАТРИВАТЬ НОВОСТИ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47" b="2434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62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СМОТРЕТЬ ФИЛЬМЫ И МУЛЬТФИЛЬМЫ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40" b="21140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7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ОБЩАТЬСЯ С ДРУЗЬЯМИ, фотографировать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2" t="37430" r="1112" b="24089"/>
          <a:stretch/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04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814" y="83127"/>
            <a:ext cx="10513724" cy="1579418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-Шло время, люди научились говорить, строили себе жилища, разводили хозяйство и продолжали искать новые способы передачи информации</a:t>
            </a:r>
            <a:r>
              <a:rPr lang="ru-RU" sz="3200" dirty="0"/>
              <a:t>. 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52" y="1753985"/>
            <a:ext cx="5872638" cy="39338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118" y="1753985"/>
            <a:ext cx="5490504" cy="35578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9151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ИГРАТЬ В ИГРЫ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" t="5796" r="-404" b="32638"/>
          <a:stretch/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38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Телефоны будущего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( которые будут иметь необычную форму и улучшенные качества звонков и фотографии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92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77" y="266007"/>
            <a:ext cx="4622421" cy="26434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186" y="174567"/>
            <a:ext cx="5312756" cy="29884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349" y="2774562"/>
            <a:ext cx="3139960" cy="33718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098" y="3162992"/>
            <a:ext cx="5945612" cy="335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4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216" y="3372756"/>
            <a:ext cx="2258244" cy="32287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193" y="388488"/>
            <a:ext cx="5334000" cy="3200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42" y="263797"/>
            <a:ext cx="6296111" cy="374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43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Спасибо за внимание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089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4182594"/>
            <a:ext cx="10018711" cy="5667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84311" y="4834839"/>
            <a:ext cx="10018711" cy="56012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Если необходимо было сообщить какую-то новость в другую деревню, люди забирались на высокую гору и разводили костер, позже использовали звуки барабанов.  </a:t>
            </a:r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54" y="279868"/>
            <a:ext cx="5400675" cy="38172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698" y="210921"/>
            <a:ext cx="6251816" cy="38172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415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5963" y="4693710"/>
            <a:ext cx="10206037" cy="1792815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Использовали колокола. ( Рында).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 Все узнавали, что произошло какое-то событие, реагировали на это.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13" y="254012"/>
            <a:ext cx="6147056" cy="46102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185" y="151669"/>
            <a:ext cx="2995837" cy="499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9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532016" y="448888"/>
            <a:ext cx="10598726" cy="2103120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chemeClr val="tx1"/>
                </a:solidFill>
              </a:rPr>
              <a:t>Звон колоколов – </a:t>
            </a:r>
            <a:r>
              <a:rPr lang="ru-RU" sz="4400" dirty="0" smtClean="0">
                <a:solidFill>
                  <a:schemeClr val="tx1"/>
                </a:solidFill>
              </a:rPr>
              <a:t>это </a:t>
            </a:r>
            <a:r>
              <a:rPr lang="ru-RU" sz="4400" dirty="0">
                <a:solidFill>
                  <a:schemeClr val="tx1"/>
                </a:solidFill>
              </a:rPr>
              <a:t>сигнал, предупреждение людей </a:t>
            </a:r>
            <a:r>
              <a:rPr lang="ru-RU" sz="4400" dirty="0" smtClean="0">
                <a:solidFill>
                  <a:schemeClr val="tx1"/>
                </a:solidFill>
              </a:rPr>
              <a:t>, например </a:t>
            </a:r>
          </a:p>
          <a:p>
            <a:r>
              <a:rPr lang="ru-RU" sz="4400" dirty="0" smtClean="0">
                <a:solidFill>
                  <a:schemeClr val="tx1"/>
                </a:solidFill>
              </a:rPr>
              <a:t>о пожаре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659" y="1671954"/>
            <a:ext cx="7223760" cy="4813749"/>
          </a:xfrm>
        </p:spPr>
      </p:pic>
    </p:spTree>
    <p:extLst>
      <p:ext uri="{BB962C8B-B14F-4D97-AF65-F5344CB8AC3E}">
        <p14:creationId xmlns:p14="http://schemas.microsoft.com/office/powerpoint/2010/main" val="376585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9530" y="4763193"/>
            <a:ext cx="8767860" cy="49460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Вскоре люди придумали новый способ передачи информации </a:t>
            </a: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«Голубиная почта»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87" y="399011"/>
            <a:ext cx="11410827" cy="388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4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2342" y="285750"/>
            <a:ext cx="5112327" cy="6329363"/>
          </a:xfrm>
        </p:spPr>
        <p:txBody>
          <a:bodyPr>
            <a:noAutofit/>
          </a:bodyPr>
          <a:lstStyle/>
          <a:p>
            <a:endParaRPr lang="ru-RU" sz="2800" dirty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85" y="435378"/>
            <a:ext cx="5422884" cy="31972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669" y="2485506"/>
            <a:ext cx="5387826" cy="38280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2678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06" y="1596043"/>
            <a:ext cx="5673917" cy="46301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521" y="2410690"/>
            <a:ext cx="5499051" cy="3640973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3949" y="609600"/>
            <a:ext cx="10594571" cy="5375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До сих пор люди используют голубиную почту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42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273</TotalTime>
  <Words>387</Words>
  <Application>Microsoft Office PowerPoint</Application>
  <PresentationFormat>Широкоэкранный</PresentationFormat>
  <Paragraphs>44</Paragraphs>
  <Slides>34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Corbel</vt:lpstr>
      <vt:lpstr>Базис</vt:lpstr>
      <vt:lpstr>Пакет</vt:lpstr>
      <vt:lpstr>Путешествие  в прошлое и будущее   телефона</vt:lpstr>
      <vt:lpstr>- Давным-давно, когда люди жили в пещерах и одевались в шкуры животных, они не умели говорить, но им приходилось общаться друг с другом. </vt:lpstr>
      <vt:lpstr>-Шло время, люди научились говорить, строили себе жилища, разводили хозяйство и продолжали искать новые способы передачи информации. </vt:lpstr>
      <vt:lpstr>Презентация PowerPoint</vt:lpstr>
      <vt:lpstr>Использовали колокола. ( Рында).  Все узнавали, что произошло какое-то событие, реагировали на это. </vt:lpstr>
      <vt:lpstr>Презентация PowerPoint</vt:lpstr>
      <vt:lpstr>Презентация PowerPoint</vt:lpstr>
      <vt:lpstr>Презентация PowerPoint</vt:lpstr>
      <vt:lpstr>До сих пор люди используют голубиную почту  </vt:lpstr>
      <vt:lpstr>Но время шло. И вот был изобретен первый телефонный аппарат</vt:lpstr>
      <vt:lpstr>Презентация PowerPoint</vt:lpstr>
      <vt:lpstr>ПЕРВЫЕ ТЕЛЕФОННЫЕ АППАРАТЫ</vt:lpstr>
      <vt:lpstr>Со временем изобретатели, придумывали новые телефонные аппараты</vt:lpstr>
      <vt:lpstr>Позднее виды телефонов менялись и люди изобрели телефоны с диском. Это было не очень удобно: уставал палец, диск вращался медленно.</vt:lpstr>
      <vt:lpstr>Поэтому диск заменяли кнопками. У многих такие телефоны есть и сейчас, но таким аппаратом можно было пользоваться, находясь в помещении, с собой его взять нельзя. </vt:lpstr>
      <vt:lpstr>Презентация PowerPoint</vt:lpstr>
      <vt:lpstr>Презентация PowerPoint</vt:lpstr>
      <vt:lpstr>ВАЖНЫЕ ЗВОНКИ</vt:lpstr>
      <vt:lpstr>Презентация PowerPoint</vt:lpstr>
      <vt:lpstr>ЗВОНИТЬ В ПОЛИЦИЮ</vt:lpstr>
      <vt:lpstr>ЗВОНИТЬ В СКОРУЮ ПОМОЩЬ </vt:lpstr>
      <vt:lpstr>Звонить в службу газа</vt:lpstr>
      <vt:lpstr>СЛУЖБА СПАСЕНИЯ</vt:lpstr>
      <vt:lpstr>Что может современный телефон? </vt:lpstr>
      <vt:lpstr>звонить родителям</vt:lpstr>
      <vt:lpstr>ЗВОНИТЬ БАБУШКАМ И ДЕДУШКАМ</vt:lpstr>
      <vt:lpstr>ЧИТАТЬ КНИГИ  И ПРОСМАТРИВАТЬ НОВОСТИ</vt:lpstr>
      <vt:lpstr>СМОТРЕТЬ ФИЛЬМЫ И МУЛЬТФИЛЬМЫ</vt:lpstr>
      <vt:lpstr>ОБЩАТЬСЯ С ДРУЗЬЯМИ, фотографировать</vt:lpstr>
      <vt:lpstr>ИГРАТЬ В ИГРЫ</vt:lpstr>
      <vt:lpstr>Телефоны будущего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 в прошлое телефона</dc:title>
  <dc:creator>123</dc:creator>
  <cp:lastModifiedBy>itypoi01@bk.ru</cp:lastModifiedBy>
  <cp:revision>35</cp:revision>
  <dcterms:created xsi:type="dcterms:W3CDTF">2017-05-14T09:47:45Z</dcterms:created>
  <dcterms:modified xsi:type="dcterms:W3CDTF">2022-10-14T10:38:09Z</dcterms:modified>
</cp:coreProperties>
</file>