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72" r:id="rId4"/>
    <p:sldId id="260" r:id="rId5"/>
    <p:sldId id="271" r:id="rId6"/>
    <p:sldId id="261" r:id="rId7"/>
    <p:sldId id="262" r:id="rId8"/>
    <p:sldId id="263" r:id="rId9"/>
    <p:sldId id="275" r:id="rId10"/>
    <p:sldId id="276" r:id="rId11"/>
    <p:sldId id="264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03" autoAdjust="0"/>
    <p:restoredTop sz="94595" autoAdjust="0"/>
  </p:normalViewPr>
  <p:slideViewPr>
    <p:cSldViewPr>
      <p:cViewPr>
        <p:scale>
          <a:sx n="70" d="100"/>
          <a:sy n="70" d="100"/>
        </p:scale>
        <p:origin x="-117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21A92-70F1-4033-8D2C-7C14F411621C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D465F-7C9A-44CB-9B27-AD4F6F6A30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57792-FC34-4F43-99C7-6BD44B0EFF1A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EED06-ABF5-4438-BCCE-09AED1DAE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outu.be/_nu_TnPC0Y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14488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Моя малая Родина - Ковернино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500438"/>
            <a:ext cx="4500594" cy="2138362"/>
          </a:xfrm>
        </p:spPr>
        <p:txBody>
          <a:bodyPr>
            <a:noAutofit/>
          </a:bodyPr>
          <a:lstStyle/>
          <a:p>
            <a:pPr algn="l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6211669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o.remove.bg/downloads/44ddb543-d4c6-4d0e-a99d-df68896d214a/11icon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143248"/>
            <a:ext cx="4658418" cy="308609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00100" y="28572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МОУ «Ковернинская средняя школа №2»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71480"/>
            <a:ext cx="6400800" cy="1752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Массовое развитие физ. культуры и спорта - один из лучших вариантов в битве за здоровье человека, его творческую активность и долголетие. Также в Ковернинском районе располагается Спорткомплекс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Узола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avatars.mds.yandex.net/get-altay/1880508/2a0000016e446c2922120cfe19f75cbdf936/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496"/>
            <a:ext cx="4095779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072494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714488"/>
            <a:ext cx="5857916" cy="2000264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считаю, если каждый человек будет знать историю своего родного края, то он научится беречь и ценить свою Родину.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Будущее – в нас, в памяти нашей о корнях своих. Пока живы люди – жив их посёлок, их малая Родина. И будут они его прославлять не только в песнях, но и делами своими. </a:t>
            </a:r>
          </a:p>
          <a:p>
            <a:endParaRPr lang="ru-RU" dirty="0"/>
          </a:p>
        </p:txBody>
      </p:sp>
      <p:sp>
        <p:nvSpPr>
          <p:cNvPr id="19458" name="AutoShape 2" descr="https://st2.depositphotos.com/3643473/6206/i/450/depositphotos_62060723-stock-photo-man-with-a-light-bul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https://o.remove.bg/downloads/2cdd156c-5d6d-4121-b44e-383645fce0cf/%D0%A0%D0%B8%D1%81%D1%83%D0%BD%D0%BE%D0%BA1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421666"/>
            <a:ext cx="3214710" cy="3079316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072462" y="6357958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85926"/>
            <a:ext cx="4500594" cy="18859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Ковернинском районе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Совсем золотые рассветы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Из-за синих туманов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темного леса встают.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Ковернинском районе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Зеленое юное лето,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Птицы звонко щебечут,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Девчонки негромко поют…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user\Desktop\image-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429000"/>
            <a:ext cx="327454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4643446"/>
            <a:ext cx="31790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https://youtu.be/_nu_TnPC0YM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еографическое положение посёлка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1785926"/>
            <a:ext cx="4500594" cy="428628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берегу реки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Узола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очень живописной и извилистой, недалеко от Нижнего Новгорода есть небольшой, но красивый посёлок с удивительным названием – Ковернино.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Ковернинский район расположен в северо-западной части </a:t>
            </a:r>
            <a:r>
              <a:rPr lang="ru-RU" sz="2000" strike="noStrik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Нижегородской области.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Ковернинский район граничит с </a:t>
            </a:r>
            <a:r>
              <a:rPr lang="ru-RU" sz="2000" strike="noStrik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Костромской областью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и пятью районами Нижегородской области.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upload.wikimedia.org/wikipedia/commons/thumb/e/eb/Koverninsky_District_on_map_of_Nizhny_Novgorod_Region.svg/600px-Koverninsky_District_on_map_of_Nizhny_Novgorod_Region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857364"/>
            <a:ext cx="3635584" cy="3929090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072462" y="6286520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преданию, раньше Ковернино называлось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Коверстнево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диалектного слова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коверзни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- «лапти»: было  известно производством лаптей.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https://stihi.ru/pics/2018/09/16/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643182"/>
            <a:ext cx="3566773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user\Desktop\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714752"/>
            <a:ext cx="3714776" cy="246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Символика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посёлка Ковернино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1857364"/>
            <a:ext cx="5200664" cy="3424246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Ковернино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есть свои уникальные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символы.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Прежде всего, это замечательная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эмблема.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ней присутствуют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элементы хохломской росписи.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Золотая Хохлома – это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уникальный народный художественный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промысел России,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тесно связанный с нашей малой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родиной, который появился в деревне Хохлома Ковернинского района.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Более того, у нас есть свой собственный лирический патриотический гимн.</a:t>
            </a:r>
          </a:p>
          <a:p>
            <a:endParaRPr lang="ru-RU" dirty="0"/>
          </a:p>
        </p:txBody>
      </p:sp>
      <p:pic>
        <p:nvPicPr>
          <p:cNvPr id="6" name="Picture 10" descr="https://images.ru.prom.st/271222210_w640_h640_utochka-s-kovsham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714884"/>
            <a:ext cx="2655175" cy="1643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s://hr.government-nnov.ru/render/storage/32/7a/338c714e970057ff19dc119d784f64ea872803d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928802"/>
            <a:ext cx="2286016" cy="254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218" name="Picture 2" descr="https://o.remove.bg/downloads/af8a2d23-7faf-4cb5-a403-a14e866f0c84/%D0%A0%D0%B8%D1%81%D1%83%D0%BD%D0%BE%D0%BA1-removebg-preview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071942"/>
            <a:ext cx="3714776" cy="5053515"/>
          </a:xfrm>
          <a:prstGeom prst="rect">
            <a:avLst/>
          </a:prstGeom>
          <a:noFill/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072462" y="6357958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714356"/>
            <a:ext cx="6400800" cy="132875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Золотая Хохлома – яркий феномен Русского народного искусства.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2643182"/>
            <a:ext cx="292895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Живописная, солнечная, радостная, не имеющая в мире никаких аналогов посуда привлекает внимание туристов.</a:t>
            </a:r>
          </a:p>
          <a:p>
            <a:endParaRPr lang="ru-RU" dirty="0"/>
          </a:p>
        </p:txBody>
      </p:sp>
      <p:pic>
        <p:nvPicPr>
          <p:cNvPr id="29698" name="Picture 2" descr="https://o.remove.bg/downloads/b487ad2e-13b3-4d82-adc8-f58c441d9d29/111uzor-khokhloma-russkaya-tradicionnaya-dekorativnaya-rospis-narodnyj-promysel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428868"/>
            <a:ext cx="4262434" cy="4262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14287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Природа посёлка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1785926"/>
            <a:ext cx="5057788" cy="321471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Ковернино считается удивительным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районом,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расположенным на великой реке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Узола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Посетив наш посёлок,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сможете полюбоваться обширными хвойными лесами 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невообразимым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количеством грибов и ягод. Морозная и снежная зима, теплое и дождливое лето, пропитанное чистым волжским воздухом, произведут на вас неизгладимое впечатление. </a:t>
            </a:r>
          </a:p>
          <a:p>
            <a:endParaRPr lang="ru-RU" dirty="0"/>
          </a:p>
        </p:txBody>
      </p:sp>
      <p:pic>
        <p:nvPicPr>
          <p:cNvPr id="5" name="Picture 4" descr="http://www.turizmvnn.ru/files/system/foto/57841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929066"/>
            <a:ext cx="2428892" cy="1865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s://sun9-60.userapi.com/NRW8Ooq45ohueWhLlvfginT_CCQeRveY_FZVqQ/KWBwhIU77d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786322"/>
            <a:ext cx="2500330" cy="1839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https://sun9-7.userapi.com/cTaA1vWpIlvYFFEpb7W4-x_phDIyMnPfu_TiOw/yUxHK6St0z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841255"/>
            <a:ext cx="2357454" cy="1825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s://sun9-40.userapi.com/BylHnL-0NOdELoW68lUQwJ-DyGhHR-Bzw-pH-w/2CIA5D2XCT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786322"/>
            <a:ext cx="2571768" cy="188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501090" y="6286520"/>
            <a:ext cx="428628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Достопримечательности и уникальные места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1928802"/>
            <a:ext cx="4914912" cy="3214710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 музей “Отчина” регулярно проводит различные конференции и встречи. Это культурное учреждение является одним из самых посещаемых мест, которое выполняет функцию хранения памяти.</a:t>
            </a:r>
          </a:p>
          <a:p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нас также есть современный удобный кинотеатр, где посетители могут расслабиться и провести свободное время в уютной атмосфере. Кинотеатр “Мир” также является местом, где проходят важные региональные события.</a:t>
            </a:r>
          </a:p>
          <a:p>
            <a:endParaRPr lang="ru-RU" dirty="0"/>
          </a:p>
        </p:txBody>
      </p:sp>
      <p:pic>
        <p:nvPicPr>
          <p:cNvPr id="6" name="Picture 2" descr="https://avatars.mds.yandex.net/get-altay/1778671/2a0000016ae2fbbf53676d7d233c04ca880b/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03629"/>
            <a:ext cx="2357454" cy="1811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s://www.nta-nn.ru/upload/iblock/e27/e2719832d2a5eb5fb250b1b4809f4f4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357694"/>
            <a:ext cx="238623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mvc-otchina.nnov.muzkult.ru/media/2018/08/17/1230025114/image_image_20561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4786322"/>
            <a:ext cx="2500330" cy="16635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Управляющая кнопка: домой 8">
            <a:hlinkClick r:id="rId6" action="ppaction://hlinksldjump" highlightClick="1"/>
          </p:cNvPr>
          <p:cNvSpPr/>
          <p:nvPr/>
        </p:nvSpPr>
        <p:spPr>
          <a:xfrm>
            <a:off x="8072462" y="6357958"/>
            <a:ext cx="285752" cy="2857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Памятники Ковернино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1285860"/>
            <a:ext cx="4786346" cy="271464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Единственный, но очень славный парк, который называется “Парк Разумовского”, всегда открыт для тех, кто хочет хорошо провести время с друзьями и семьей. В парке очень много дорожек. Дети предпочитают гулять там со своими родственниками и друзьями.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Ковернино находится «Памятник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обеды и «Сад победы».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www.komandirovka.ru/upload/iblock/7b5/7b50779a69caa5a0da53fae844fbba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2500330" cy="2103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ttps://static.tildacdn.com/tild3836-3931-4638-b138-396339306238/_MG_06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143380"/>
            <a:ext cx="2571768" cy="22288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://i.mycdn.me/i?r=AzEPZsRbOZEKgBhR0XGMT1RkGbEu9W5Y2RnaDvDDireL-6aKTM5SRkZCeTgDn6uOy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214818"/>
            <a:ext cx="2476517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7286644" y="6215082"/>
            <a:ext cx="428628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1-02/1613659311_57-p-fon-dlya-prezentatsii-odnotonnii-s-ramkoi-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спорта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000240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посёлке существует футбольный клуб «Волна», выступающий в Первенстве ПФЛ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fc-tv.ru/photo/2020-2021/20200715/spx5IlIM0r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143248"/>
            <a:ext cx="4288960" cy="2857520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001024" y="6286520"/>
            <a:ext cx="357190" cy="35719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421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Моя малая Родина - Ковернино</vt:lpstr>
      <vt:lpstr>Географическое положение посёлка </vt:lpstr>
      <vt:lpstr>По преданию, раньше Ковернино называлось Коверстнево от диалектного слова «коверзни» - «лапти»: было  известно производством лаптей.</vt:lpstr>
      <vt:lpstr>Символика  посёлка Ковернино </vt:lpstr>
      <vt:lpstr>Слайд 5</vt:lpstr>
      <vt:lpstr>Природа посёлка</vt:lpstr>
      <vt:lpstr>Достопримечательности и уникальные места </vt:lpstr>
      <vt:lpstr>Памятники Ковернино </vt:lpstr>
      <vt:lpstr>Развитие спорта</vt:lpstr>
      <vt:lpstr>Слайд 10</vt:lpstr>
      <vt:lpstr>Заключение</vt:lpstr>
      <vt:lpstr>В Ковернинском районе  Совсем золотые рассветы  Из-за синих туманов  И темного леса встают.  В Ковернинском районе  Зеленое юное лето,  Птицы звонко щебечут,  Девчонки негромко поют…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39</cp:revision>
  <dcterms:created xsi:type="dcterms:W3CDTF">2021-12-13T18:58:22Z</dcterms:created>
  <dcterms:modified xsi:type="dcterms:W3CDTF">2022-08-29T17:50:35Z</dcterms:modified>
</cp:coreProperties>
</file>