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67" r:id="rId5"/>
    <p:sldId id="269" r:id="rId6"/>
    <p:sldId id="271" r:id="rId7"/>
    <p:sldId id="270" r:id="rId8"/>
    <p:sldId id="275" r:id="rId9"/>
    <p:sldId id="276" r:id="rId10"/>
    <p:sldId id="298" r:id="rId11"/>
    <p:sldId id="282" r:id="rId12"/>
    <p:sldId id="299" r:id="rId13"/>
    <p:sldId id="283" r:id="rId14"/>
    <p:sldId id="264" r:id="rId15"/>
    <p:sldId id="261" r:id="rId16"/>
    <p:sldId id="265" r:id="rId17"/>
    <p:sldId id="288" r:id="rId18"/>
    <p:sldId id="287" r:id="rId19"/>
    <p:sldId id="289" r:id="rId20"/>
    <p:sldId id="290" r:id="rId21"/>
    <p:sldId id="297" r:id="rId22"/>
    <p:sldId id="300" r:id="rId23"/>
    <p:sldId id="294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6" autoAdjust="0"/>
    <p:restoredTop sz="94660"/>
  </p:normalViewPr>
  <p:slideViewPr>
    <p:cSldViewPr>
      <p:cViewPr varScale="1">
        <p:scale>
          <a:sx n="88" d="100"/>
          <a:sy n="88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50.gif"/><Relationship Id="rId7" Type="http://schemas.openxmlformats.org/officeDocument/2006/relationships/image" Target="../media/image54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10" Type="http://schemas.openxmlformats.org/officeDocument/2006/relationships/image" Target="../media/image57.gif"/><Relationship Id="rId4" Type="http://schemas.openxmlformats.org/officeDocument/2006/relationships/image" Target="../media/image51.gif"/><Relationship Id="rId9" Type="http://schemas.openxmlformats.org/officeDocument/2006/relationships/image" Target="../media/image5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image" Target="../media/image15.jpeg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396" y="-33454"/>
            <a:ext cx="9186398" cy="7248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07181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/>
            </a:r>
            <a:b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28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/>
            </a:r>
            <a:br>
              <a:rPr lang="ru-RU" sz="28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МДОУ «Детский сад № 54 «</a:t>
            </a:r>
            <a:r>
              <a:rPr lang="ru-RU" sz="28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Семицветик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»</a:t>
            </a:r>
            <a:r>
              <a:rPr lang="ru-RU" sz="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Совместная деятельность </a:t>
            </a:r>
            <a: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/>
            </a:r>
            <a:b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музыкального руководителя и педагогов </a:t>
            </a:r>
            <a:b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с детьми старшей группы</a:t>
            </a: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Book Antiqua" panose="02040602050305030304" pitchFamily="18" charset="0"/>
                <a:ea typeface="Batang" pitchFamily="18" charset="-127"/>
              </a:rPr>
              <a:t> </a:t>
            </a: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/>
            </a:r>
            <a:b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 «Туристическая прогулка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по весеннему лесу»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</a:br>
            <a:endParaRPr lang="ru-RU" sz="36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latin typeface="Book Antiqua" panose="02040602050305030304" pitchFamily="18" charset="0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86256"/>
            <a:ext cx="9144000" cy="2786058"/>
          </a:xfrm>
        </p:spPr>
        <p:txBody>
          <a:bodyPr>
            <a:normAutofit fontScale="92500"/>
          </a:bodyPr>
          <a:lstStyle/>
          <a:p>
            <a:pPr lvl="2" algn="l"/>
            <a:r>
              <a:rPr lang="ru-RU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</a:t>
            </a:r>
          </a:p>
          <a:p>
            <a:pPr lvl="2" algn="l"/>
            <a:r>
              <a:rPr lang="ru-RU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 </a:t>
            </a:r>
            <a:r>
              <a:rPr lang="ru-RU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Муз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. рук-ль.: 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Черепанова Е.В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.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высшая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кв. категория</a:t>
            </a:r>
          </a:p>
          <a:p>
            <a:pPr lvl="2" algn="l"/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Воспитатель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: 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Строганова Т.В.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1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кв. категория</a:t>
            </a:r>
          </a:p>
          <a:p>
            <a:pPr lvl="2" algn="l"/>
            <a:r>
              <a:rPr lang="ru-RU" sz="2800" b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</a:t>
            </a:r>
            <a:r>
              <a:rPr lang="ru-RU" sz="2800" b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Логопед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: 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Жаворонкова К.И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.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1 кв. категория</a:t>
            </a:r>
          </a:p>
          <a:p>
            <a:pPr lvl="2" algn="l"/>
            <a:endParaRPr lang="ru-RU" sz="2200" b="1" i="1" dirty="0" smtClean="0">
              <a:ln w="12700">
                <a:solidFill>
                  <a:srgbClr val="00206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Batang" pitchFamily="18" charset="-127"/>
            </a:endParaRPr>
          </a:p>
          <a:p>
            <a:pPr lvl="1"/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2022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г.</a:t>
            </a:r>
          </a:p>
          <a:p>
            <a:pPr lvl="2" algn="l"/>
            <a:endParaRPr lang="ru-RU" b="1" dirty="0" smtClean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Batang" pitchFamily="18" charset="-127"/>
            </a:endParaRPr>
          </a:p>
          <a:p>
            <a:pPr lvl="2" algn="l"/>
            <a:endParaRPr lang="ru-RU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latin typeface="+mj-lt"/>
              <a:ea typeface="Batang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соргский Баба Яг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449" y="0"/>
            <a:ext cx="8573101" cy="6858000"/>
          </a:xfrm>
        </p:spPr>
      </p:pic>
    </p:spTree>
    <p:extLst>
      <p:ext uri="{BB962C8B-B14F-4D97-AF65-F5344CB8AC3E}">
        <p14:creationId xmlns:p14="http://schemas.microsoft.com/office/powerpoint/2010/main" val="2229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88" y="0"/>
            <a:ext cx="10001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848872" cy="13639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Игра </a:t>
            </a:r>
            <a:br>
              <a:rPr lang="ru-RU" b="1" i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ru-RU" b="1" i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«Четвёртый лишний»</a:t>
            </a:r>
            <a:endParaRPr lang="ru-RU" b="1" i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28" name="Picture 4" descr="http://www.playcast.ru/uploads/2014/09/30/100282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98032"/>
            <a:ext cx="5832648" cy="51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cast.ru/uploads/2018/09/23/2586604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710" y="5085183"/>
            <a:ext cx="1738289" cy="173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8/09/23/2586604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81" y="5013176"/>
            <a:ext cx="1738289" cy="173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47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96149">
            <a:off x="4982203" y="1205599"/>
            <a:ext cx="3366632" cy="1704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4214818"/>
            <a:ext cx="3121423" cy="1774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785794"/>
            <a:ext cx="2916374" cy="267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066" y="3643314"/>
            <a:ext cx="2857520" cy="274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47074E-6 C -0.01771 0.00232 -0.03472 0.01042 -0.05191 0.0162 C -0.07431 0.0317 -0.10833 0.03378 -0.13264 0.03702 C -0.16111 0.04697 -0.18924 0.03448 -0.2158 0.02268 C -0.22205 0.01666 -0.22882 0.01504 -0.23629 0.01296 C -0.24635 0.00325 -0.25764 -0.00277 -0.26754 -0.01271 C -0.26892 -0.0141 -0.26979 -0.01618 -0.27118 -0.01757 C -0.27413 -0.02058 -0.28073 -0.02567 -0.28073 -0.02567 C -0.28229 -0.02891 -0.28351 -0.03261 -0.28559 -0.03515 C -0.28941 -0.03955 -0.29479 -0.0407 -0.29879 -0.04487 C -0.3026 -0.0488 -0.30608 -0.0532 -0.30972 -0.05759 C -0.31701 -0.06638 -0.32031 -0.07656 -0.32899 -0.08327 C -0.33194 -0.08905 -0.33368 -0.09599 -0.33733 -0.10108 C -0.34861 -0.11635 -0.33646 -0.09252 -0.34583 -0.10894 C -0.35243 -0.12051 -0.35833 -0.13277 -0.3651 -0.14434 C -0.36649 -0.14665 -0.36649 -0.14989 -0.36754 -0.15243 C -0.37413 -0.16816 -0.37101 -0.15544 -0.37483 -0.17001 C -0.37795 -0.18158 -0.3776 -0.19222 -0.38316 -0.20217 C -0.38455 -0.21905 -0.38646 -0.23524 -0.38802 -0.2519 C -0.38715 -0.29354 -0.38681 -0.33541 -0.38559 -0.37704 C -0.38524 -0.39069 -0.38021 -0.40411 -0.3783 -0.41729 C -0.37604 -0.43302 -0.37153 -0.45222 -0.36146 -0.46217 C -0.35573 -0.47744 -0.33299 -0.5052 -0.32292 -0.51514 C -0.31823 -0.51977 -0.31372 -0.52486 -0.30851 -0.5281 C -0.30434 -0.53064 -0.29531 -0.53295 -0.29531 -0.53295 C -0.28351 -0.54521 -0.26667 -0.55215 -0.25191 -0.55539 C -0.2401 -0.57066 -0.22379 -0.57112 -0.20851 -0.57621 C -0.12951 -0.57506 -0.12135 -0.57667 -0.06997 -0.56973 C -0.06094 -0.56673 -0.05226 -0.56233 -0.0434 -0.55863 C -0.02813 -0.55239 -0.00747 -0.54938 0.00833 -0.54568 C 0.0217 -0.53851 0.03455 -0.52856 0.04687 -0.51838 C 0.04913 -0.50959 0.0533 -0.50612 0.05781 -0.49918 C 0.06319 -0.49109 0.06806 -0.48299 0.07465 -0.47674 C 0.07708 -0.46726 0.08333 -0.46194 0.09028 -0.45893 C 0.09236 -0.45084 0.10087 -0.44228 0.1059 -0.43649 C 0.11319 -0.42794 0.11858 -0.41683 0.12517 -0.40758 C 0.12604 -0.40503 0.12639 -0.40203 0.1276 -0.39971 C 0.12847 -0.39809 0.13038 -0.39809 0.13125 -0.39648 C 0.13281 -0.39347 0.13316 -0.38954 0.1349 -0.38676 C 0.13681 -0.38375 0.14219 -0.38028 0.14219 -0.38028 C 0.14462 -0.37311 0.14931 -0.3671 0.15417 -0.3627 C 0.1592 -0.35276 0.16493 -0.34258 0.17222 -0.33541 C 0.17396 -0.3287 0.18073 -0.31783 0.18073 -0.31783 C 0.18316 -0.30811 0.18871 -0.30464 0.19271 -0.29678 C 0.19375 -0.29053 0.19496 -0.2822 0.19878 -0.27758 C 0.20469 -0.27064 0.20417 -0.27549 0.20833 -0.26786 C 0.21701 -0.25213 0.22118 -0.23224 0.23003 -0.21651 C 0.23281 -0.20193 0.23073 -0.20749 0.2349 -0.19893 C 0.23628 -0.18991 0.23681 -0.18551 0.24097 -0.17811 C 0.24184 -0.17094 0.24288 -0.16423 0.24444 -0.15729 C 0.24705 -0.12999 0.25087 -0.10339 0.2566 -0.07702 C 0.25833 -0.05181 0.25937 -0.02428 0.26493 5.47074E-6 C 0.26701 0.00926 0.27187 0.01805 0.27344 0.0273 C 0.27639 0.04373 0.27882 0.06154 0.28785 0.07403 C 0.28924 0.08097 0.29358 0.08768 0.29878 0.08999 C 0.30174 0.09786 0.30521 0.10295 0.31076 0.10757 C 0.31406 0.11359 0.32517 0.12978 0.33003 0.13186 C 0.3408 0.14574 0.35434 0.15893 0.36858 0.1654 C 0.37274 0.16957 0.37639 0.17442 0.38073 0.17836 C 0.38906 0.18599 0.38628 0.18044 0.39392 0.18784 C 0.39531 0.18923 0.39618 0.19154 0.39757 0.1927 C 0.40399 0.19802 0.41215 0.19964 0.41927 0.20241 C 0.43368 0.2082 0.44757 0.21282 0.46267 0.21514 C 0.46892 0.21722 0.4842 0.22439 0.4842 0.21213 " pathEditMode="relative" ptsTypes="fff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85728"/>
            <a:ext cx="3308552" cy="2923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к2.png"/>
          <p:cNvPicPr/>
          <p:nvPr/>
        </p:nvPicPr>
        <p:blipFill>
          <a:blip r:embed="rId5"/>
          <a:stretch>
            <a:fillRect/>
          </a:stretch>
        </p:blipFill>
        <p:spPr>
          <a:xfrm rot="1011641">
            <a:off x="708470" y="3912891"/>
            <a:ext cx="3643306" cy="2469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к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571876"/>
            <a:ext cx="3465562" cy="2875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868934">
            <a:off x="1185995" y="822708"/>
            <a:ext cx="2639806" cy="2250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88249E-6 C 0.00851 -0.0111 0.01823 -0.02266 0.029 -0.03053 C 0.03438 -0.03446 0.04046 -0.03469 0.04584 -0.03839 C 0.04844 -0.04024 0.05035 -0.04325 0.05313 -0.04487 C 0.06789 -0.0525 0.08386 -0.05112 0.09861 -0.05759 C 0.10973 -0.06245 0.11997 -0.0643 0.13143 -0.06546 C 0.14775 -0.07101 0.11441 -0.05991 0.14931 -0.0687 C 0.15643 -0.07078 0.1632 -0.07633 0.16997 -0.07864 C 0.19219 -0.08581 0.22361 -0.08419 0.24462 -0.08489 C 0.39671 -0.08327 0.34827 -0.09576 0.42292 -0.07055 C 0.42848 -0.06592 0.43368 -0.06314 0.43976 -0.06083 C 0.44219 -0.05898 0.44549 -0.05759 0.44705 -0.05435 C 0.44792 -0.05273 0.44844 -0.05065 0.44948 -0.0495 C 0.45087 -0.04788 0.45278 -0.04788 0.45434 -0.04649 C 0.46042 -0.04094 0.46893 -0.03145 0.47361 -0.02382 C 0.48611 -0.00323 0.48039 -0.01179 0.49046 0.00163 C 0.49271 0.01065 0.49636 0.01944 0.50122 0.02568 C 0.50243 0.03031 0.50313 0.03447 0.50486 0.03887 C 0.50799 0.04627 0.51424 0.05252 0.51684 0.06108 C 0.52014 0.07264 0.51789 0.06686 0.52414 0.07704 C 0.53004 0.0967 0.52657 0.08859 0.53386 0.10271 C 0.53611 0.11752 0.5408 0.13232 0.54705 0.14481 C 0.54879 0.15522 0.54966 0.16124 0.55313 0.17049 C 0.55434 0.17836 0.55556 0.18599 0.55903 0.1927 C 0.56025 0.20426 0.5632 0.21444 0.56632 0.22485 C 0.56736 0.23873 0.5698 0.25122 0.57118 0.26487 C 0.57327 0.2843 0.57414 0.3035 0.57605 0.3227 C 0.5757 0.36017 0.57552 0.39788 0.57483 0.43535 C 0.57466 0.44738 0.57292 0.46496 0.56754 0.47537 C 0.56459 0.48717 0.56233 0.50035 0.5566 0.51076 C 0.55469 0.52534 0.5573 0.51238 0.55191 0.52534 C 0.54879 0.53251 0.55035 0.53274 0.54705 0.53968 C 0.53959 0.55402 0.52986 0.56535 0.51806 0.57322 C 0.51025 0.57854 0.50122 0.58155 0.49289 0.58432 C 0.49132 0.58502 0.48802 0.58617 0.48802 0.58617 C 0.47761 0.59427 0.45643 0.59543 0.44341 0.5989 C 0.40486 0.59867 0.36632 0.5982 0.32778 0.59728 C 0.3033 0.59681 0.28039 0.58363 0.2566 0.5797 C 0.24046 0.57137 0.22275 0.56859 0.20608 0.5635 C 0.19636 0.55495 0.18455 0.55148 0.17361 0.54616 C 0.15886 0.53898 0.14514 0.52857 0.13021 0.52187 C 0.12535 0.51747 0.12205 0.51238 0.11684 0.50891 C 0.11007 0.49966 0.10122 0.49665 0.0941 0.48809 C 0.08264 0.47421 0.07136 0.46034 0.05903 0.44784 C 0.04844 0.42379 0.0625 0.45247 0.0507 0.43674 C 0.04393 0.42772 0.04098 0.41384 0.03264 0.40644 C 0.03177 0.40459 0.03125 0.40274 0.03021 0.40135 C 0.02917 0.39996 0.02743 0.39996 0.02657 0.39811 C 0.025 0.39533 0.02431 0.39163 0.02292 0.38886 C 0.01927 0.38099 0.01372 0.37359 0.00973 0.36596 C 0.00782 0.35925 0.0033 0.35323 -1.66667E-6 0.34676 C -0.00225 0.34236 -0.00711 0.33427 -0.00711 0.33427 C -0.00868 0.32339 -0.01215 0.3146 -0.01805 0.30674 C -0.021 0.29494 -0.02465 0.28199 -0.03003 0.27135 C -0.03229 0.26695 -0.03732 0.25885 -0.03732 0.25885 C -0.03923 0.24845 -0.04375 0.23919 -0.04687 0.22994 C -0.05086 0.21768 -0.05243 0.2038 -0.05781 0.1927 C -0.0592 0.18344 -0.06232 0.17373 -0.06614 0.16563 C -0.06718 0.15592 -0.06718 0.15198 -0.071 0.14481 C -0.07274 0.13024 -0.07118 0.13811 -0.07708 0.12214 C -0.07864 0.11821 -0.07847 0.11359 -0.07951 0.10919 C -0.08142 0.10063 -0.08402 0.09184 -0.08663 0.08374 C -0.08819 0.07357 -0.09079 0.07287 -0.09392 0.06431 C -0.0967 0.05714 -0.09704 0.04951 -0.1 0.04211 C -0.10034 0.0391 -0.10329 0.01782 -0.10468 0.01481 C -0.10538 0.01319 -0.10711 0.0125 -0.10833 0.01157 C -0.10989 0.00301 -0.1118 -0.00393 -0.11562 -0.0111 C -0.11857 -0.02289 -0.11805 -0.02382 -0.12395 -0.03377 C -0.12621 -0.037 -0.13003 -0.04487 -0.13003 -0.04487 C -0.13194 -0.05435 -0.13559 -0.05852 -0.14097 -0.06546 C -0.14132 -0.06708 -0.14132 -0.06916 -0.14218 -0.07055 C -0.14461 -0.07471 -0.14861 -0.07702 -0.15052 -0.08165 C -0.15139 -0.08396 -0.15173 -0.08651 -0.15295 -0.0879 C -0.15382 -0.08905 -0.15538 -0.08905 -0.15659 -0.08951 C -0.16076 -0.09507 -0.16371 -0.10293 -0.16857 -0.10733 C -0.1717 -0.11056 -0.17517 -0.11242 -0.17829 -0.11519 C -0.18264 -0.12699 -0.19895 -0.14457 -0.20711 -0.15243 C -0.20989 -0.15799 -0.21198 -0.16146 -0.21684 -0.16354 C -0.22083 -0.1714 -0.22239 -0.16747 -0.2276 -0.1714 C -0.2302 -0.17325 -0.23489 -0.17788 -0.23489 -0.17788 C -0.23524 -0.1795 -0.23524 -0.18158 -0.23611 -0.18274 C -0.23819 -0.18551 -0.24184 -0.18551 -0.24444 -0.18783 C -0.24861 -0.19083 -0.25086 -0.19523 -0.25538 -0.19731 C -0.26198 -0.20587 -0.27048 -0.21211 -0.27951 -0.21489 C -0.28368 -0.22044 -0.28576 -0.22276 -0.29149 -0.22461 C -0.30104 -0.23293 -0.28784 -0.22229 -0.30121 -0.22946 C -0.3033 -0.23039 -0.30503 -0.2327 -0.30711 -0.23409 C -0.30833 -0.23478 -0.30955 -0.23525 -0.31076 -0.23571 C -0.31823 -0.24288 -0.32448 -0.24635 -0.33246 -0.25167 C -0.33333 -0.25329 -0.33368 -0.2556 -0.33489 -0.25653 C -0.33715 -0.25838 -0.34201 -0.25977 -0.34201 -0.25977 C -0.35121 -0.26809 -0.36423 -0.27018 -0.37465 -0.27411 C -0.38107 -0.27989 -0.38784 -0.28128 -0.39514 -0.28382 C -0.40139 -0.28614 -0.40798 -0.2903 -0.41441 -0.29192 C -0.4184 -0.29285 -0.42239 -0.29285 -0.42639 -0.29354 C -0.42847 -0.294 -0.43038 -0.2947 -0.43246 -0.29516 C -0.4408 -0.30233 -0.43698 -0.30025 -0.4434 -0.30302 C -0.44461 -0.30418 -0.44566 -0.30534 -0.44687 -0.30626 C -0.44809 -0.30696 -0.44948 -0.30696 -0.45052 -0.30788 C -0.45538 -0.31228 -0.46024 -0.31806 -0.46614 -0.32084 C -0.47309 -0.32407 -0.47986 -0.32592 -0.48663 -0.33032 C -0.48975 -0.33448 -0.4934 -0.3361 -0.49635 -0.34003 " pathEditMode="relative" ptsTypes="fffffffffffffffffffffffffffffffffffffffff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707298"/>
            <a:ext cx="3571900" cy="2204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31814">
            <a:off x="5046060" y="4002049"/>
            <a:ext cx="3396749" cy="2445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2976" y="3357562"/>
            <a:ext cx="3671514" cy="2657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846526">
            <a:off x="5857884" y="1000108"/>
            <a:ext cx="1701768" cy="1940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58779E-6 C 0.01111 0.01434 0.02188 0.02822 0.03385 0.04163 C 0.03594 0.04395 0.03872 0.04464 0.04097 0.04649 C 0.04705 0.05135 0.05313 0.05713 0.05903 0.06245 C 0.0651 0.068 0.06979 0.0761 0.07604 0.08026 C 0.0776 0.08327 0.08056 0.08489 0.08195 0.08813 C 0.0875 0.10062 0.08576 0.10594 0.09531 0.11542 C 0.09896 0.1256 0.10226 0.13601 0.10608 0.14596 C 0.11267 0.16377 0.10313 0.13254 0.11215 0.15891 C 0.12031 0.18251 0.12465 0.21212 0.1276 0.23756 C 0.12726 0.26856 0.12726 0.29956 0.12639 0.33055 C 0.1257 0.37011 0.10938 0.40897 0.08924 0.4365 C 0.08646 0.44783 0.07865 0.45315 0.0724 0.46056 C 0.06458 0.46981 0.05764 0.47235 0.04826 0.47837 C 0.03073 0.4897 0.01372 0.50173 -0.00469 0.51029 C -0.01354 0.51445 -0.02778 0.5207 -0.03733 0.52324 C -0.04305 0.52463 -0.05434 0.52648 -0.05434 0.52648 C -0.1217 0.55678 -0.20799 0.55285 -0.27587 0.55378 C -0.30434 0.55332 -0.33299 0.55378 -0.36146 0.55216 C -0.37535 0.55146 -0.39115 0.53573 -0.4059 0.53296 C -0.42274 0.52556 -0.43889 0.51283 -0.45417 0.50081 C -0.4592 0.49687 -0.46337 0.49132 -0.46858 0.48785 C -0.48472 0.47698 -0.50903 0.45547 -0.5217 0.43812 C -0.53281 0.42285 -0.54635 0.40781 -0.55903 0.39486 C -0.56528 0.38191 -0.56962 0.36733 -0.57587 0.35461 C -0.5783 0.34952 -0.58212 0.34559 -0.5842 0.34027 C -0.59271 0.31783 -0.59635 0.30349 -0.6 0.2792 C -0.59965 0.23062 -0.6 0.18181 -0.59878 0.13324 C -0.59861 0.12283 -0.59201 0.10872 -0.58906 0.09946 C -0.5743 0.05274 -0.56649 0.01249 -0.5349 -0.02105 C -0.53038 -0.03285 -0.51667 -0.04835 -0.50712 -0.05159 C -0.49983 -0.05945 -0.49687 -0.05737 -0.48906 -0.06269 C -0.48229 -0.06709 -0.47535 -0.07148 -0.46858 -0.07565 C -0.46476 -0.07796 -0.46076 -0.08074 -0.4566 -0.08189 C -0.4526 -0.08305 -0.44444 -0.08513 -0.44444 -0.08513 C -0.43542 -0.08999 -0.4276 -0.09184 -0.41823 -0.09323 C -0.37795 -0.10664 -0.34062 -0.11058 -0.29878 -0.11081 C -0.16024 -0.11173 -0.0217 -0.11196 0.11667 -0.11243 C 0.14618 -0.11636 0.1757 -0.11752 0.20469 -0.12376 C 0.24462 -0.13209 0.28385 -0.14527 0.32292 -0.15915 C 0.34028 -0.1654 0.35903 -0.16887 0.37587 -0.17673 C 0.42083 -0.19755 0.46754 -0.21953 0.50955 -0.24891 C 0.52049 -0.25654 0.53264 -0.26186 0.5434 -0.26972 C 0.56163 -0.28314 0.57934 -0.29864 0.59635 -0.31483 C 0.61858 -0.33588 0.64149 -0.35531 0.65781 -0.38538 C 0.65903 -0.39071 0.65885 -0.38862 0.65885 -0.39186 " pathEditMode="relative" ptsTypes="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85728"/>
            <a:ext cx="3786214" cy="3786214"/>
          </a:xfrm>
          <a:prstGeom prst="rect">
            <a:avLst/>
          </a:prstGeom>
        </p:spPr>
      </p:pic>
      <p:pic>
        <p:nvPicPr>
          <p:cNvPr id="3" name="Рисунок 2" descr="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785794"/>
            <a:ext cx="2473091" cy="2434449"/>
          </a:xfrm>
          <a:prstGeom prst="rect">
            <a:avLst/>
          </a:prstGeom>
        </p:spPr>
      </p:pic>
      <p:pic>
        <p:nvPicPr>
          <p:cNvPr id="4" name="Рисунок 3" descr="у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857628"/>
            <a:ext cx="2386589" cy="2438405"/>
          </a:xfrm>
          <a:prstGeom prst="rect">
            <a:avLst/>
          </a:prstGeom>
        </p:spPr>
      </p:pic>
      <p:pic>
        <p:nvPicPr>
          <p:cNvPr id="7" name="Рисунок 6" descr="flute-clip-art-1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538" y="4214818"/>
            <a:ext cx="3643338" cy="194336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6699E-6 C 0.01545 0.00509 0.03264 0.00671 0.04844 0.00786 C 0.05938 0.0118 0.07066 0.01411 0.08212 0.01596 C 0.08976 0.01758 0.10504 0.01943 0.10504 0.01943 C 0.10868 0.02128 0.11198 0.02475 0.11563 0.02568 C 0.1217 0.02776 0.13386 0.02868 0.13386 0.02868 C 0.1441 0.02845 0.21233 0.02868 0.24219 0.02568 C 0.2566 0.02452 0.27032 0.01781 0.28455 0.01457 C 0.30469 0.00972 0.3257 0.0081 0.34584 0.00648 C 0.40139 -0.0044 0.45452 -0.03863 0.48941 -0.09808 C 0.49445 -0.10687 0.50087 -0.11474 0.50625 -0.12353 C 0.52396 -0.15221 0.5342 -0.18899 0.54098 -0.22484 C 0.54254 -0.24219 0.54601 -0.25885 0.54827 -0.2762 C 0.54809 -0.30789 0.54792 -0.33935 0.54705 -0.37081 C 0.54705 -0.3796 0.54045 -0.38631 0.53855 -0.39486 C 0.53698 -0.4025 0.53611 -0.40874 0.53264 -0.41568 C 0.52848 -0.43257 0.53299 -0.41915 0.52535 -0.43188 C 0.51945 -0.44182 0.5165 -0.45269 0.50973 -0.46218 C 0.50782 -0.47236 0.4974 -0.48994 0.49028 -0.49595 C 0.48664 -0.50382 0.48021 -0.5096 0.47466 -0.51515 C 0.45313 -0.53643 0.42639 -0.55263 0.4 -0.56003 C 0.39427 -0.56396 0.38959 -0.56512 0.38316 -0.5665 C 0.35747 -0.58038 0.329 -0.58409 0.30139 -0.58594 C 0.24896 -0.58501 0.23299 -0.58825 0.19514 -0.58108 C 0.1882 -0.57784 0.18177 -0.57622 0.17483 -0.5746 C 0.1724 -0.57344 0.17014 -0.57206 0.16754 -0.57136 C 0.16372 -0.57044 0.15955 -0.57113 0.15539 -0.56974 C 0.14879 -0.56743 0.14202 -0.56026 0.13507 -0.55864 C 0.13039 -0.55748 0.12552 -0.55748 0.12066 -0.55702 C 0.11337 -0.54731 0.10573 -0.54314 0.09653 -0.53759 C 0.06702 -0.51932 0.09792 -0.53875 0.07709 -0.52325 C 0.0691 -0.51723 0.05938 -0.51284 0.05174 -0.50567 C 0.04271 -0.49711 0.0349 -0.48762 0.02535 -0.47999 C 0.0191 -0.4749 0.01789 -0.46912 0.01094 -0.46542 C 0.0033 -0.45709 -0.00416 -0.44761 -0.01198 -0.43997 C -0.01788 -0.43373 -0.02534 -0.42864 -0.03107 -0.42239 C -0.03819 -0.4143 -0.04305 -0.40527 -0.05034 -0.3981 C -0.05364 -0.39001 -0.05642 -0.38607 -0.0625 -0.38191 C -0.06649 -0.37474 -0.07135 -0.37058 -0.07569 -0.36433 C -0.08819 -0.34675 -0.09097 -0.33935 -0.1059 -0.32431 C -0.11423 -0.31575 -0.10989 -0.31645 -0.11805 -0.30673 C -0.12361 -0.30002 -0.1302 -0.29424 -0.13611 -0.28753 C -0.14236 -0.27944 -0.14739 -0.26972 -0.15399 -0.26162 C -0.16336 -0.25075 -0.16892 -0.24659 -0.17934 -0.23271 C -0.21493 -0.18552 -0.24965 -0.13694 -0.28663 -0.09137 C -0.28871 -0.08883 -0.2908 -0.08605 -0.29253 -0.08328 C -0.29514 -0.07981 -0.29705 -0.07564 -0.29982 -0.0724 C -0.31284 -0.05598 -0.32777 -0.0421 -0.3408 -0.02568 C -0.35086 -0.01295 -0.36059 0.00023 -0.37083 0.01272 C -0.37708 0.02059 -0.38229 0.0303 -0.38906 0.03701 C -0.39184 0.04279 -0.39774 0.05066 -0.40225 0.05459 C -0.40833 0.06546 -0.42048 0.08189 -0.42882 0.08998 C -0.43281 0.09345 -0.4408 0.10109 -0.4408 0.10109 C -0.44288 0.10965 -0.44826 0.1115 -0.45399 0.11566 C -0.45972 0.12676 -0.45711 0.12445 -0.46614 0.13162 C -0.47014 0.13486 -0.47812 0.14111 -0.47812 0.14111 C -0.48333 0.15128 -0.49218 0.14897 -0.49982 0.15406 C -0.51336 0.16331 -0.52708 0.16979 -0.54201 0.17488 C -0.54357 0.17534 -0.55139 0.17951 -0.55399 0.17974 C -0.56076 0.18089 -0.56771 0.18112 -0.57448 0.18136 C -0.59635 0.18968 -0.62257 0.18621 -0.64444 0.18621 " pathEditMode="relative" ptsTypes="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96083">
            <a:off x="-214304" y="-1643055"/>
            <a:ext cx="8102629" cy="810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6470">
            <a:off x="4330196" y="3214709"/>
            <a:ext cx="439783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гусли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99914">
            <a:off x="5004276" y="3775680"/>
            <a:ext cx="3821346" cy="2780069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7180">
            <a:off x="5306348" y="439549"/>
            <a:ext cx="3783151" cy="2866173"/>
          </a:xfrm>
          <a:prstGeom prst="rect">
            <a:avLst/>
          </a:prstGeom>
        </p:spPr>
      </p:pic>
      <p:pic>
        <p:nvPicPr>
          <p:cNvPr id="12" name="Рисунок 11" descr="гусл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071678"/>
            <a:ext cx="2312508" cy="3103900"/>
          </a:xfrm>
          <a:prstGeom prst="rect">
            <a:avLst/>
          </a:prstGeom>
        </p:spPr>
      </p:pic>
      <p:pic>
        <p:nvPicPr>
          <p:cNvPr id="8" name="Рисунок 7" descr="гусли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18203">
            <a:off x="265633" y="3638770"/>
            <a:ext cx="3961728" cy="2808783"/>
          </a:xfrm>
          <a:prstGeom prst="rect">
            <a:avLst/>
          </a:prstGeom>
        </p:spPr>
      </p:pic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22917">
            <a:off x="53041" y="410632"/>
            <a:ext cx="3986527" cy="28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1929a2_3a58aeb0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715568" cy="7000900"/>
          </a:xfrm>
          <a:prstGeom prst="rect">
            <a:avLst/>
          </a:prstGeom>
        </p:spPr>
      </p:pic>
      <p:pic>
        <p:nvPicPr>
          <p:cNvPr id="5" name="Рисунок 4" descr="Солнце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2533650" cy="2609850"/>
          </a:xfrm>
          <a:prstGeom prst="rect">
            <a:avLst/>
          </a:prstGeom>
        </p:spPr>
      </p:pic>
      <p:pic>
        <p:nvPicPr>
          <p:cNvPr id="6" name="Рисунок 5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928670"/>
            <a:ext cx="1000122" cy="833435"/>
          </a:xfrm>
          <a:prstGeom prst="rect">
            <a:avLst/>
          </a:prstGeom>
        </p:spPr>
      </p:pic>
      <p:pic>
        <p:nvPicPr>
          <p:cNvPr id="7" name="Рисунок 6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857232"/>
            <a:ext cx="1000122" cy="833435"/>
          </a:xfrm>
          <a:prstGeom prst="rect">
            <a:avLst/>
          </a:prstGeom>
        </p:spPr>
      </p:pic>
      <p:pic>
        <p:nvPicPr>
          <p:cNvPr id="8" name="Рисунок 7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14290"/>
            <a:ext cx="1000122" cy="833435"/>
          </a:xfrm>
          <a:prstGeom prst="rect">
            <a:avLst/>
          </a:prstGeom>
        </p:spPr>
      </p:pic>
      <p:pic>
        <p:nvPicPr>
          <p:cNvPr id="11" name="Рисунок 10" descr="0_9454c_a935810e_GIF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6000768"/>
            <a:ext cx="2101047" cy="714356"/>
          </a:xfrm>
          <a:prstGeom prst="rect">
            <a:avLst/>
          </a:prstGeom>
        </p:spPr>
      </p:pic>
      <p:pic>
        <p:nvPicPr>
          <p:cNvPr id="12" name="Рисунок 11" descr="0_9454c_a935810e_GIF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6072206"/>
            <a:ext cx="2311159" cy="785794"/>
          </a:xfrm>
          <a:prstGeom prst="rect">
            <a:avLst/>
          </a:prstGeom>
        </p:spPr>
      </p:pic>
      <p:pic>
        <p:nvPicPr>
          <p:cNvPr id="14" name="Рисунок 13" descr="377795_bliki-prozrachnye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960296">
            <a:off x="1084395" y="1877668"/>
            <a:ext cx="3790950" cy="1885950"/>
          </a:xfrm>
          <a:prstGeom prst="rect">
            <a:avLst/>
          </a:prstGeom>
        </p:spPr>
      </p:pic>
      <p:pic>
        <p:nvPicPr>
          <p:cNvPr id="16" name="Рисунок 15" descr="14420314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388" y="1500174"/>
            <a:ext cx="1643074" cy="1643074"/>
          </a:xfrm>
          <a:prstGeom prst="rect">
            <a:avLst/>
          </a:prstGeom>
        </p:spPr>
      </p:pic>
      <p:pic>
        <p:nvPicPr>
          <p:cNvPr id="17" name="Рисунок 16" descr="cat (293)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5206" y="4000504"/>
            <a:ext cx="451476" cy="857232"/>
          </a:xfrm>
          <a:prstGeom prst="rect">
            <a:avLst/>
          </a:prstGeom>
        </p:spPr>
      </p:pic>
      <p:pic>
        <p:nvPicPr>
          <p:cNvPr id="18" name="Рисунок 17" descr="cat4-9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084531">
            <a:off x="6544153" y="-425"/>
            <a:ext cx="1182546" cy="802886"/>
          </a:xfrm>
          <a:prstGeom prst="rect">
            <a:avLst/>
          </a:prstGeom>
        </p:spPr>
      </p:pic>
      <p:pic>
        <p:nvPicPr>
          <p:cNvPr id="19" name="Рисунок 18" descr="cat13-3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1024" y="5572140"/>
            <a:ext cx="1142976" cy="74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94"/>
            <a:ext cx="9144000" cy="6839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6444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88" y="0"/>
            <a:ext cx="10001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g-fotki.yandex.ru/get/64120/116075328.2ec/0_1f3b35_3b97152_GIFXX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0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0806926_podsnezhn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973" y="0"/>
            <a:ext cx="9786974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129" y="-214338"/>
            <a:ext cx="9443129" cy="7062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3745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29784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6" name="Рисунок 5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36" y="-1857412"/>
            <a:ext cx="10144196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arn-me-music-notation-unit-part-i-centers-and-31479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1357298"/>
            <a:ext cx="9501254" cy="446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84" y="0"/>
            <a:ext cx="9144000" cy="6858000"/>
          </a:xfrm>
          <a:prstGeom prst="rect">
            <a:avLst/>
          </a:prstGeom>
        </p:spPr>
      </p:pic>
      <p:pic>
        <p:nvPicPr>
          <p:cNvPr id="1031" name="Picture 7" descr="C:\Program Files (x86)\Microsoft Office\MEDIA\OFFICE12\Bullets\BD1479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429000"/>
            <a:ext cx="642942" cy="642942"/>
          </a:xfrm>
          <a:prstGeom prst="rect">
            <a:avLst/>
          </a:prstGeom>
          <a:noFill/>
        </p:spPr>
      </p:pic>
      <p:pic>
        <p:nvPicPr>
          <p:cNvPr id="1033" name="Picture 9" descr="C:\Program Files (x86)\Microsoft Office\MEDIA\OFFICE12\Bullets\BD14792_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786190"/>
            <a:ext cx="785818" cy="785818"/>
          </a:xfrm>
          <a:prstGeom prst="rect">
            <a:avLst/>
          </a:prstGeom>
          <a:noFill/>
        </p:spPr>
      </p:pic>
      <p:pic>
        <p:nvPicPr>
          <p:cNvPr id="1035" name="Picture 11" descr="C:\Program Files (x86)\Microsoft Office\MEDIA\OFFICE12\Bullets\BD10302_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2643182"/>
            <a:ext cx="628654" cy="628654"/>
          </a:xfrm>
          <a:prstGeom prst="rect">
            <a:avLst/>
          </a:prstGeom>
          <a:noFill/>
        </p:spPr>
      </p:pic>
      <p:pic>
        <p:nvPicPr>
          <p:cNvPr id="1037" name="Picture 13" descr="C:\Program Files (x86)\Microsoft Office\MEDIA\OFFICE12\Bullets\BD14794_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214686"/>
            <a:ext cx="771530" cy="771530"/>
          </a:xfrm>
          <a:prstGeom prst="rect">
            <a:avLst/>
          </a:prstGeom>
          <a:noFill/>
        </p:spPr>
      </p:pic>
      <p:pic>
        <p:nvPicPr>
          <p:cNvPr id="1038" name="Picture 14" descr="C:\Program Files (x86)\Microsoft Office\MEDIA\OFFICE12\Bullets\BD14795_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3071810"/>
            <a:ext cx="642942" cy="642942"/>
          </a:xfrm>
          <a:prstGeom prst="rect">
            <a:avLst/>
          </a:prstGeom>
          <a:noFill/>
        </p:spPr>
      </p:pic>
      <p:pic>
        <p:nvPicPr>
          <p:cNvPr id="1040" name="Picture 16" descr="C:\Program Files (x86)\Microsoft Office\MEDIA\OFFICE12\Bullets\BD14791_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3714752"/>
            <a:ext cx="714380" cy="714380"/>
          </a:xfrm>
          <a:prstGeom prst="rect">
            <a:avLst/>
          </a:prstGeom>
          <a:noFill/>
        </p:spPr>
      </p:pic>
      <p:pic>
        <p:nvPicPr>
          <p:cNvPr id="1042" name="Picture 18" descr="C:\Program Files (x86)\Microsoft Office\MEDIA\OFFICE12\Bullets\BD14867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6578" y="2786058"/>
            <a:ext cx="714380" cy="714380"/>
          </a:xfrm>
          <a:prstGeom prst="rect">
            <a:avLst/>
          </a:prstGeom>
          <a:noFill/>
        </p:spPr>
      </p:pic>
      <p:pic>
        <p:nvPicPr>
          <p:cNvPr id="26" name="Рисунок 25" descr="до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501090" y="2571744"/>
            <a:ext cx="776629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2928934"/>
            <a:ext cx="4714876" cy="3929066"/>
          </a:xfrm>
          <a:prstGeom prst="rect">
            <a:avLst/>
          </a:prstGeom>
        </p:spPr>
      </p:pic>
      <p:pic>
        <p:nvPicPr>
          <p:cNvPr id="4" name="Рисунок 3" descr="б - копия (3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28933"/>
            <a:ext cx="4696613" cy="3929067"/>
          </a:xfrm>
          <a:prstGeom prst="rect">
            <a:avLst/>
          </a:prstGeom>
        </p:spPr>
      </p:pic>
      <p:pic>
        <p:nvPicPr>
          <p:cNvPr id="7" name="Рисунок 6" descr="GjAD71hTP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16774">
            <a:off x="529988" y="635041"/>
            <a:ext cx="2783445" cy="39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ирода-картинки-для-детей-картинки-на-тему-природа-для-детей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  <a:alpha val="47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53026">
            <a:off x="318857" y="2360790"/>
            <a:ext cx="3087006" cy="3649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96ec8lmyazwowkgco884sook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500306"/>
            <a:ext cx="5249724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285776"/>
            <a:ext cx="9144000" cy="29289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Модест Петрович Мусоргский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«Избушка на курьих ножках»           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или «Баба Яга»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из цикла «Картинки с выставки»</a:t>
            </a:r>
            <a:endParaRPr lang="ru-RU" sz="3200" b="1" i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2143117"/>
            <a:ext cx="8501122" cy="28575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1280</TotalTime>
  <Words>41</Words>
  <Application>Microsoft Office PowerPoint</Application>
  <PresentationFormat>Экран (4:3)</PresentationFormat>
  <Paragraphs>10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МДОУ «Детский сад № 54 «Семицветик» Совместная деятельность  музыкального руководителя и педагогов  с детьми старшей группы   «Туристическая прогулка  по весеннему лесу»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Модест Петрович Мусоргский «Избушка на курьих ножках»            или «Баба Яга» из цикла «Картинки с выставки»</vt:lpstr>
      <vt:lpstr>Презентация PowerPoint</vt:lpstr>
      <vt:lpstr>Презентация PowerPoint</vt:lpstr>
      <vt:lpstr>Игра  «Четвёртый лишний»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ДЕЯТЕЛЬНОСТЬ  «Туристическая прогулка  по весеннему лесу»</dc:title>
  <dc:creator>елена</dc:creator>
  <cp:lastModifiedBy>User</cp:lastModifiedBy>
  <cp:revision>136</cp:revision>
  <dcterms:created xsi:type="dcterms:W3CDTF">2017-03-20T10:08:57Z</dcterms:created>
  <dcterms:modified xsi:type="dcterms:W3CDTF">2022-04-06T05:54:17Z</dcterms:modified>
</cp:coreProperties>
</file>