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70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C11E2-5DA5-4E49-8CDB-2E8DB2AFD01B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0CB8B-9E85-4D4A-A167-2491AC600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google.com/url?q=https://vk.com/away.php?to=https://www.youtube.com/watch?v=LcIvioFpMsA&amp;post=-132897503_574&amp;cc_key=&amp;sa=D&amp;ust=1579439671792000" TargetMode="External"/><Relationship Id="rId4" Type="http://schemas.openxmlformats.org/officeDocument/2006/relationships/hyperlink" Target="https://www.google.com/url?q=https://vk.com/away.php?to=https://www.youtube.com/watch?v=nT-Z5lmhBo4&amp;post=-132897503_574&amp;cc_key=&amp;sa=D&amp;ust=157943967179200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.png"/><Relationship Id="rId7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/>
          <a:srcRect t="93" b="21902"/>
          <a:stretch>
            <a:fillRect/>
          </a:stretch>
        </p:blipFill>
        <p:spPr bwMode="auto">
          <a:xfrm>
            <a:off x="0" y="620688"/>
            <a:ext cx="914400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 t="42195"/>
          <a:stretch>
            <a:fillRect/>
          </a:stretch>
        </p:blipFill>
        <p:spPr bwMode="auto">
          <a:xfrm>
            <a:off x="0" y="4797152"/>
            <a:ext cx="9144000" cy="1479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Муниципальное бюджетное дошкольное общеобразовательное учреждение</a:t>
            </a:r>
          </a:p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БЦРР — детский сад «</a:t>
            </a:r>
            <a:r>
              <a:rPr lang="ru-RU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Журавушка</a:t>
            </a: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»</a:t>
            </a: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2852936"/>
            <a:ext cx="914400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Твое здоровье и личная гигиена</a:t>
            </a:r>
            <a:endParaRPr lang="ru-RU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1772816"/>
            <a:ext cx="9144000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Информационный практико-ориентированный проект для детей младшего дошкольного возраста</a:t>
            </a: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4509120"/>
            <a:ext cx="9144000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Выполнила: воспитатель Умрихина С. И.</a:t>
            </a: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6309320"/>
            <a:ext cx="91440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Благовещенка</a:t>
            </a:r>
          </a:p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2021</a:t>
            </a: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83568" y="0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детьми</a:t>
            </a: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 cstate="print"/>
          <a:srcRect t="50634"/>
          <a:stretch>
            <a:fillRect/>
          </a:stretch>
        </p:blipFill>
        <p:spPr bwMode="auto">
          <a:xfrm rot="5400000">
            <a:off x="5331867" y="3045867"/>
            <a:ext cx="6858000" cy="766266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/>
          <a:srcRect t="93" b="85724"/>
          <a:stretch>
            <a:fillRect/>
          </a:stretch>
        </p:blipFill>
        <p:spPr bwMode="auto">
          <a:xfrm rot="5400000">
            <a:off x="-3062363" y="3062363"/>
            <a:ext cx="6858000" cy="733274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55576" y="476672"/>
            <a:ext cx="76328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5576" y="3645024"/>
            <a:ext cx="76328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Выдувание мыльных пузырей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фото проект по гигиене\подв игры\аня выдув.jpg"/>
          <p:cNvPicPr>
            <a:picLocks noChangeAspect="1" noChangeArrowheads="1"/>
          </p:cNvPicPr>
          <p:nvPr/>
        </p:nvPicPr>
        <p:blipFill>
          <a:blip r:embed="rId4" cstate="print"/>
          <a:srcRect b="5747"/>
          <a:stretch>
            <a:fillRect/>
          </a:stretch>
        </p:blipFill>
        <p:spPr bwMode="auto">
          <a:xfrm>
            <a:off x="2267744" y="908720"/>
            <a:ext cx="2232248" cy="2805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F:\фото проект по гигиене\подв игры\выдув кирилл.jpg"/>
          <p:cNvPicPr>
            <a:picLocks noChangeAspect="1" noChangeArrowheads="1"/>
          </p:cNvPicPr>
          <p:nvPr/>
        </p:nvPicPr>
        <p:blipFill>
          <a:blip r:embed="rId5" cstate="print"/>
          <a:srcRect b="5714"/>
          <a:stretch>
            <a:fillRect/>
          </a:stretch>
        </p:blipFill>
        <p:spPr bwMode="auto">
          <a:xfrm>
            <a:off x="4716016" y="908720"/>
            <a:ext cx="2232248" cy="2806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F:\фото проект по гигиене\подв игры\катя выд.jpg"/>
          <p:cNvPicPr>
            <a:picLocks noChangeAspect="1" noChangeArrowheads="1"/>
          </p:cNvPicPr>
          <p:nvPr/>
        </p:nvPicPr>
        <p:blipFill>
          <a:blip r:embed="rId6" cstate="print"/>
          <a:srcRect b="5689"/>
          <a:stretch>
            <a:fillRect/>
          </a:stretch>
        </p:blipFill>
        <p:spPr bwMode="auto">
          <a:xfrm>
            <a:off x="2267744" y="3933056"/>
            <a:ext cx="2160240" cy="2716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F:\фото проект по гигиене\подв игры\выдув катя.jpg"/>
          <p:cNvPicPr>
            <a:picLocks noChangeAspect="1" noChangeArrowheads="1"/>
          </p:cNvPicPr>
          <p:nvPr/>
        </p:nvPicPr>
        <p:blipFill>
          <a:blip r:embed="rId7" cstate="print"/>
          <a:srcRect b="5952"/>
          <a:stretch>
            <a:fillRect/>
          </a:stretch>
        </p:blipFill>
        <p:spPr bwMode="auto">
          <a:xfrm>
            <a:off x="4788024" y="3933056"/>
            <a:ext cx="2088232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83568" y="0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Фото-выставка</a:t>
            </a: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«Я здоровье сберегу</a:t>
            </a:r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сам себе я помогу»</a:t>
            </a: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 cstate="print"/>
          <a:srcRect t="50634"/>
          <a:stretch>
            <a:fillRect/>
          </a:stretch>
        </p:blipFill>
        <p:spPr bwMode="auto">
          <a:xfrm rot="5400000">
            <a:off x="5331867" y="3045867"/>
            <a:ext cx="6858000" cy="766266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/>
          <a:srcRect t="93" b="85724"/>
          <a:stretch>
            <a:fillRect/>
          </a:stretch>
        </p:blipFill>
        <p:spPr bwMode="auto">
          <a:xfrm rot="5400000">
            <a:off x="-3062363" y="3062363"/>
            <a:ext cx="6858000" cy="733274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5" name="Picture 4" descr="F:\фото проект по гигиене\фотовыставки\лэпбук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9" y="548680"/>
            <a:ext cx="3600400" cy="2025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1115616" y="2492896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«Помнить нужно всем всегда! Залог здоровья — чистота»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FLATRON\Desktop\IMG-20210330-WA0010.jpg"/>
          <p:cNvPicPr>
            <a:picLocks noChangeAspect="1" noChangeArrowheads="1"/>
          </p:cNvPicPr>
          <p:nvPr/>
        </p:nvPicPr>
        <p:blipFill>
          <a:blip r:embed="rId5" cstate="print"/>
          <a:srcRect b="5310"/>
          <a:stretch>
            <a:fillRect/>
          </a:stretch>
        </p:blipFill>
        <p:spPr bwMode="auto">
          <a:xfrm>
            <a:off x="5076056" y="548680"/>
            <a:ext cx="279468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FLATRON\Desktop\IMG-20210330-WA0003.jpg"/>
          <p:cNvPicPr>
            <a:picLocks noChangeAspect="1" noChangeArrowheads="1"/>
          </p:cNvPicPr>
          <p:nvPr/>
        </p:nvPicPr>
        <p:blipFill>
          <a:blip r:embed="rId6" cstate="print"/>
          <a:srcRect b="5488"/>
          <a:stretch>
            <a:fillRect/>
          </a:stretch>
        </p:blipFill>
        <p:spPr bwMode="auto">
          <a:xfrm>
            <a:off x="2771800" y="3284984"/>
            <a:ext cx="2664296" cy="3357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043608" y="5445224"/>
            <a:ext cx="17281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Стенд «Как сохранить зубы детей здоровыми»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83568" y="0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 cstate="print"/>
          <a:srcRect t="50634"/>
          <a:stretch>
            <a:fillRect/>
          </a:stretch>
        </p:blipFill>
        <p:spPr bwMode="auto">
          <a:xfrm rot="5400000">
            <a:off x="5331867" y="3045867"/>
            <a:ext cx="6858000" cy="766266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/>
          <a:srcRect t="93" b="85724"/>
          <a:stretch>
            <a:fillRect/>
          </a:stretch>
        </p:blipFill>
        <p:spPr bwMode="auto">
          <a:xfrm rot="5400000">
            <a:off x="-3062363" y="3062363"/>
            <a:ext cx="6858000" cy="733274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6146" name="Picture 2" descr="F:\фото проект по гигиене\работа с родителями стенды\папка передвиж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76672"/>
            <a:ext cx="3744416" cy="2106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F:\фото проект по гигиене\работа с родителями стенды\стенд для родителей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76670"/>
            <a:ext cx="3672408" cy="2088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755576" y="3573016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папка-передвижка «Гигиена в жизни дошкольника»;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стенд «Как сохранить зубы детей здоровыми»;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анкетирование «Гигиена и здоровое питание»;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памятка «Воспитание самостоятельности и культурно-гигиенических навыков»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83568" y="0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Этапы работы над проектом: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476672"/>
            <a:ext cx="9144000" cy="307777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 cstate="print"/>
          <a:srcRect t="50634"/>
          <a:stretch>
            <a:fillRect/>
          </a:stretch>
        </p:blipFill>
        <p:spPr bwMode="auto">
          <a:xfrm rot="5400000">
            <a:off x="5331867" y="3045867"/>
            <a:ext cx="6858000" cy="766266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/>
          <a:srcRect t="93" b="85724"/>
          <a:stretch>
            <a:fillRect/>
          </a:stretch>
        </p:blipFill>
        <p:spPr bwMode="auto">
          <a:xfrm rot="5400000">
            <a:off x="-3062363" y="3062363"/>
            <a:ext cx="6858000" cy="733274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55576" y="836712"/>
            <a:ext cx="7632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Разработка методических рекомендаций родителей по формированию культурно-гигиенических навыков младших школьников.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Анкетирование  по теме: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Гигиена и здоровое питание»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Привлечение родителей к обогащению предметно- развивающей среды в группе по проекту.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Оформление стенда о здоровье дошкольника «Как сохранить зубы детей здоровыми ».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Фотовыставка «Я здоровье сберегу, сам себе я помогу»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Изготовление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«Помнить нужно всем всегда! Залог здоровья — чистота». 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Презентация проекта для педагогов и родителей.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83568" y="0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Вывод</a:t>
            </a: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 cstate="print"/>
          <a:srcRect t="50634"/>
          <a:stretch>
            <a:fillRect/>
          </a:stretch>
        </p:blipFill>
        <p:spPr bwMode="auto">
          <a:xfrm rot="5400000">
            <a:off x="5331867" y="3045867"/>
            <a:ext cx="6858000" cy="766266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/>
          <a:srcRect t="93" b="85724"/>
          <a:stretch>
            <a:fillRect/>
          </a:stretch>
        </p:blipFill>
        <p:spPr bwMode="auto">
          <a:xfrm rot="5400000">
            <a:off x="-3062363" y="3062363"/>
            <a:ext cx="6858000" cy="733274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55576" y="404664"/>
            <a:ext cx="763284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основании проделанной работы по данному вопросу можно сделать следующие выводы: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Систематичное использование игр и упражнений по формированию культурно-гигиенических навыков и навыков самообслуживания, способствовало развитию самостоятельности: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Ребенок с желанием и интересом принимает участие в играх</a:t>
            </a:r>
          </a:p>
          <a:p>
            <a:pPr lvl="0"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Имеет представление о необходимости соблюдения правил гигиены в повседневной жизни</a:t>
            </a:r>
          </a:p>
          <a:p>
            <a:pPr lvl="0"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Умеет замечать непорядок в одежде и устранять их при небольшой помощи взрослых</a:t>
            </a:r>
          </a:p>
          <a:p>
            <a:pPr lvl="0"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Самостоятельно соблюдает правила поведения во время еды,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умывания</a:t>
            </a:r>
          </a:p>
          <a:p>
            <a:pPr lvl="0"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Выполняет самостоятельно гигиенические процедуры в детском саду и дома</a:t>
            </a:r>
          </a:p>
          <a:p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Взаимодействие педагогов и родителей способствовало пониманию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родителями необходимости единства требований и соблюдению навыков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гигиенической культуры в ДОО и в семье.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83568" y="0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Список использованных источников и литературы</a:t>
            </a: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 cstate="print"/>
          <a:srcRect t="50634"/>
          <a:stretch>
            <a:fillRect/>
          </a:stretch>
        </p:blipFill>
        <p:spPr bwMode="auto">
          <a:xfrm rot="5400000">
            <a:off x="5331867" y="3045867"/>
            <a:ext cx="6858000" cy="766266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/>
          <a:srcRect t="93" b="85724"/>
          <a:stretch>
            <a:fillRect/>
          </a:stretch>
        </p:blipFill>
        <p:spPr bwMode="auto">
          <a:xfrm rot="5400000">
            <a:off x="-3062363" y="3062363"/>
            <a:ext cx="6858000" cy="733274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55576" y="404664"/>
            <a:ext cx="7632848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В.В.Гербова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«Хрестоматия для дошкольников»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Богина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Т.Л. Охрана здоровья детей в дошкольных учреждениях. /методическое пособие/ Издательство  «Мозаика-Синтез, 2006.-с.94-96.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Источник: http://www.resobr.ru/article/29296-obuchenie-doshkolnikov-gigienicheskimnavykam?utm_source=letternews&amp;utm_medium=letter&amp;utm_campaign=letternews_resobr.r u_newsdaily_12102016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Афонькина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Ю. А.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Урунтаева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Г. А. Как приобщить малыша к гигиене и самообслуживанию, 1997.</a:t>
            </a:r>
          </a:p>
          <a:p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Воспитателю о работе с семьёй. / Под ред. Н. Ф. Виноградовой, 1989.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Королева Зубная щетка 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https://www.youtube.com/watch?v=nT-Z5lmhBo4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С.Могилевской</a:t>
            </a:r>
          </a:p>
          <a:p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Митя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микробус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https://www.youtube.com/watch?v=LcIvioFpMsA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Е.Агронович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А.Барто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«Девочка чумазая»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К.Чуковский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»;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Федорино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горе»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Лидия Гржибовская  «Чисти зубки, руки мой»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Фольклорные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поговорки, загадки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«Что такое чистым быть», «Лейся, чистая водичка». 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83568" y="0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Актуальность: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5576" y="360040"/>
            <a:ext cx="7632848" cy="954107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«Чистота – залог здоровья».  Развитие культурно-гигиенических навыков ребенка – первый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шаг в приобщении дошкольников к здоровому образу жизни. Именно в детском возрасте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важно воспитывать у ребенка привычку к чистоте, аккуратности, порядку. 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5576" y="1988840"/>
            <a:ext cx="7632848" cy="738664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младшего возраста не осознают необходимости гигиены в жизни человека. Недостаточно</a:t>
            </a:r>
          </a:p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развиты теоретические знания и практические навыки.</a:t>
            </a:r>
          </a:p>
          <a:p>
            <a:endParaRPr lang="ru-RU" sz="1400" b="1" dirty="0">
              <a:ln w="19050" cmpd="sng">
                <a:solidFill>
                  <a:schemeClr val="bg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3568" y="2996952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55576" y="3356992"/>
            <a:ext cx="7560840" cy="307777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Развивать у детей понимание значения и необходимости гигиенических процедур.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3568" y="4005064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Задачи: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55576" y="4365104"/>
            <a:ext cx="7632848" cy="2462213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учить с помощью взрослого приводить себя в порядок: желание  выглядеть чистыми,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аккуратными,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опрятными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продолжать формировать умение правильно пользоваться мылом, насухо вытирать полотенцем 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вешать на место, пользоваться расческой и носовым платком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подчеркивать важность для здоровья хорошо кушать и содержать в чистоте свое тело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познакомить с полезными продуктами, их значением для здоровья и хорошего настроения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— способствовать осмыслению детьми и родителями необходимости соблюдения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правил личной гигиены.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 cstate="print"/>
          <a:srcRect t="50634"/>
          <a:stretch>
            <a:fillRect/>
          </a:stretch>
        </p:blipFill>
        <p:spPr bwMode="auto">
          <a:xfrm rot="5400000">
            <a:off x="5331867" y="3045867"/>
            <a:ext cx="6858000" cy="766266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83568" y="1628800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Проблема:</a:t>
            </a: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/>
          <a:srcRect t="93" b="85724"/>
          <a:stretch>
            <a:fillRect/>
          </a:stretch>
        </p:blipFill>
        <p:spPr bwMode="auto">
          <a:xfrm rot="5400000">
            <a:off x="-3062363" y="3062363"/>
            <a:ext cx="6858000" cy="733274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83568" y="0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Срок реализации: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476672"/>
            <a:ext cx="9144000" cy="307777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01.03.2021—01.04.2021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2348880"/>
            <a:ext cx="9144000" cy="307777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Краткосрочный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групповой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практико-ориентировочный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5576" y="3573016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Участники проекта: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4221088"/>
            <a:ext cx="9144000" cy="307777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 второй младшей группы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воспитатели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родители воспитанников группы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 cstate="print"/>
          <a:srcRect t="50634"/>
          <a:stretch>
            <a:fillRect/>
          </a:stretch>
        </p:blipFill>
        <p:spPr bwMode="auto">
          <a:xfrm rot="5400000">
            <a:off x="5331867" y="3045867"/>
            <a:ext cx="6858000" cy="766266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83568" y="1844824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 проекта:</a:t>
            </a: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/>
          <a:srcRect t="93" b="85724"/>
          <a:stretch>
            <a:fillRect/>
          </a:stretch>
        </p:blipFill>
        <p:spPr bwMode="auto">
          <a:xfrm rot="5400000">
            <a:off x="-3062363" y="3062363"/>
            <a:ext cx="6858000" cy="733274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83568" y="0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Этапы работы над проектом: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476672"/>
            <a:ext cx="9144000" cy="307777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 cstate="print"/>
          <a:srcRect t="50634"/>
          <a:stretch>
            <a:fillRect/>
          </a:stretch>
        </p:blipFill>
        <p:spPr bwMode="auto">
          <a:xfrm rot="5400000">
            <a:off x="5331867" y="3045867"/>
            <a:ext cx="6858000" cy="766266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/>
          <a:srcRect t="93" b="85724"/>
          <a:stretch>
            <a:fillRect/>
          </a:stretch>
        </p:blipFill>
        <p:spPr bwMode="auto">
          <a:xfrm rot="5400000">
            <a:off x="-3062363" y="3062363"/>
            <a:ext cx="6858000" cy="733274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55576" y="836712"/>
            <a:ext cx="76328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Основные формы работы с детьми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Формулировка проблемы проекта.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Определение направлений деятельности.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Задачи: выяснить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осведомленность детей по проблеме, через беседы, наблюдения;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планирование деятельности во время проекта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Игры-упражнения.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Сюжетно-ролевые игры.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литературы.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Ситуативные беседы.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Продуктивная деятельность.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5576" y="3573016"/>
            <a:ext cx="763284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Ознакомление с темой проекта.</a:t>
            </a:r>
          </a:p>
          <a:p>
            <a:pPr lvl="0"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Вовлечь всех участников в план совместной реализации проекта по укреплению здоровья детей.</a:t>
            </a:r>
          </a:p>
          <a:p>
            <a:pPr lvl="0"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Подбор методической, художественной литературы, иллюстрационного материала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данной теме.</a:t>
            </a:r>
          </a:p>
          <a:p>
            <a:pPr lvl="0"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Подготовка атрибутов для самостоятельной деятельности детей.</a:t>
            </a:r>
          </a:p>
          <a:p>
            <a:pPr lvl="0"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Разработка наглядной информации для родителей: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стенд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«Как сохранить зубы детей здоровыми »,анкетирование «Гигиена и здоровое питание»,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консультации «Гигиена рук в жизни ребенка»,папка-передвижка «Гигиена в жизни дошкольника»</a:t>
            </a:r>
          </a:p>
          <a:p>
            <a:pPr lvl="0"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Привлечь родителей к обогащению предметно- развивающей среды в группе.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Разработка конспектов занятий и тематических бесед по теме проекта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повышать компетентность родителей в сфере здоровья, развивать интерес к жизни в детском саду.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83568" y="0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Этапы работы над проектом: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476672"/>
            <a:ext cx="9144000" cy="307777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Основной этап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 cstate="print"/>
          <a:srcRect t="50634"/>
          <a:stretch>
            <a:fillRect/>
          </a:stretch>
        </p:blipFill>
        <p:spPr bwMode="auto">
          <a:xfrm rot="5400000">
            <a:off x="5331867" y="3045867"/>
            <a:ext cx="6858000" cy="766266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/>
          <a:srcRect t="93" b="85724"/>
          <a:stretch>
            <a:fillRect/>
          </a:stretch>
        </p:blipFill>
        <p:spPr bwMode="auto">
          <a:xfrm rot="5400000">
            <a:off x="-3062363" y="3062363"/>
            <a:ext cx="6858000" cy="733274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55576" y="836712"/>
            <a:ext cx="763284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 Показ мультфильмов</a:t>
            </a:r>
            <a:r>
              <a:rPr lang="ru-RU" sz="1400" b="1" dirty="0" smtClean="0"/>
              <a:t> «</a:t>
            </a:r>
            <a:r>
              <a:rPr lang="ru-RU" sz="1400" dirty="0" smtClean="0"/>
              <a:t> Королева Зубная щетка»  С.Могилевской, </a:t>
            </a:r>
          </a:p>
          <a:p>
            <a:r>
              <a:rPr lang="ru-RU" sz="1400" dirty="0" smtClean="0"/>
              <a:t>Митя и </a:t>
            </a:r>
            <a:r>
              <a:rPr lang="ru-RU" sz="1400" dirty="0" err="1" smtClean="0"/>
              <a:t>микробус</a:t>
            </a:r>
            <a:r>
              <a:rPr lang="ru-RU" sz="1400" dirty="0" smtClean="0"/>
              <a:t>  </a:t>
            </a:r>
            <a:r>
              <a:rPr lang="ru-RU" sz="1400" dirty="0" err="1" smtClean="0"/>
              <a:t>Е.Агронович</a:t>
            </a:r>
            <a:r>
              <a:rPr lang="ru-RU" sz="14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 Ситуативные беседы-наблюдения: </a:t>
            </a:r>
          </a:p>
          <a:p>
            <a:r>
              <a:rPr lang="ru-RU" sz="1400" dirty="0" smtClean="0"/>
              <a:t>«Для чего надо мыть руки»</a:t>
            </a:r>
            <a:r>
              <a:rPr lang="en-US" sz="1400" dirty="0" smtClean="0"/>
              <a:t>;</a:t>
            </a:r>
            <a:endParaRPr lang="ru-RU" sz="1400" dirty="0" smtClean="0"/>
          </a:p>
          <a:p>
            <a:r>
              <a:rPr lang="ru-RU" sz="1400" dirty="0" smtClean="0"/>
              <a:t>«Как нужно ухаживать за собой»</a:t>
            </a:r>
            <a:r>
              <a:rPr lang="en-US" sz="1400" dirty="0" smtClean="0"/>
              <a:t>;</a:t>
            </a:r>
            <a:endParaRPr lang="ru-RU" sz="1400" dirty="0" smtClean="0"/>
          </a:p>
          <a:p>
            <a:r>
              <a:rPr lang="ru-RU" sz="1400" dirty="0" smtClean="0"/>
              <a:t>«Польза овощей и фруктов»</a:t>
            </a:r>
            <a:r>
              <a:rPr lang="en-US" sz="1400" dirty="0" smtClean="0"/>
              <a:t>;</a:t>
            </a:r>
            <a:endParaRPr lang="ru-RU" sz="1400" dirty="0" smtClean="0"/>
          </a:p>
          <a:p>
            <a:r>
              <a:rPr lang="ru-RU" sz="1400" dirty="0" smtClean="0"/>
              <a:t>«О микробах»</a:t>
            </a:r>
            <a:r>
              <a:rPr lang="en-US" sz="1400" dirty="0" smtClean="0"/>
              <a:t>;</a:t>
            </a:r>
            <a:endParaRPr lang="ru-RU" sz="1400" dirty="0" smtClean="0"/>
          </a:p>
          <a:p>
            <a:r>
              <a:rPr lang="ru-RU" sz="1400" dirty="0" smtClean="0"/>
              <a:t>«Гигиена полости рта»</a:t>
            </a:r>
            <a:r>
              <a:rPr lang="en-US" sz="1400" dirty="0" smtClean="0"/>
              <a:t>.</a:t>
            </a:r>
            <a:endParaRPr lang="ru-RU" sz="1400" dirty="0" smtClean="0"/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3573016"/>
            <a:ext cx="7632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Художественное развитие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Чтение А.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«Девочка чумазая»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К.Чуковский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К.Чуковский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Федорино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горе»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Лидия Гржибовская  «Чисти зубки, руки мой»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Фольклорные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поговорки, загадки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«Что такое чистым быть»,  «Лейся, чистая водичка». </a:t>
            </a:r>
          </a:p>
          <a:p>
            <a:pPr lvl="0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83568" y="0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Этапы работы над проектом: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476672"/>
            <a:ext cx="9144000" cy="307777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Основной этап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 cstate="print"/>
          <a:srcRect t="50634"/>
          <a:stretch>
            <a:fillRect/>
          </a:stretch>
        </p:blipFill>
        <p:spPr bwMode="auto">
          <a:xfrm rot="5400000">
            <a:off x="5331867" y="3045867"/>
            <a:ext cx="6858000" cy="766266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/>
          <a:srcRect t="93" b="85724"/>
          <a:stretch>
            <a:fillRect/>
          </a:stretch>
        </p:blipFill>
        <p:spPr bwMode="auto">
          <a:xfrm rot="5400000">
            <a:off x="-3062363" y="3062363"/>
            <a:ext cx="6858000" cy="733274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55576" y="836712"/>
            <a:ext cx="763284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Дидактические игры и упражнения: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«Посмотрим в зеркало, как аккуратно мы одеты»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«Учимся помогать товарищу»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Д/И «Собери картинку», «Посмотри и раскрась», «Лишний фрукт».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Подвижные игры: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«Раздувайся пузырь»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«Мыльные пузыри»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Пальчиковые игры и умывалки :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Умывание»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«Водичка-вода»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«Утром рано мы проснулись»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«Стирка»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Сюжетно-ролевые игры и игровые ситуации: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«Парикмахерская»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«Больница»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«На кухне»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 Купание кукол»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«Стирка кукольного белья»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«Почему игрушки убежали от Коли»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83568" y="0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детьми</a:t>
            </a: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 cstate="print"/>
          <a:srcRect t="50634"/>
          <a:stretch>
            <a:fillRect/>
          </a:stretch>
        </p:blipFill>
        <p:spPr bwMode="auto">
          <a:xfrm rot="5400000">
            <a:off x="5331867" y="3045867"/>
            <a:ext cx="6858000" cy="766266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/>
          <a:srcRect t="93" b="85724"/>
          <a:stretch>
            <a:fillRect/>
          </a:stretch>
        </p:blipFill>
        <p:spPr bwMode="auto">
          <a:xfrm rot="5400000">
            <a:off x="-3062363" y="3062363"/>
            <a:ext cx="6858000" cy="733274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3074" name="Picture 2" descr="F:\фото проект по гигиене\игровые ситуации\ах вода.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04664"/>
            <a:ext cx="1944216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F:\фото проект по гигиене\игровые ситуации\ах вода ..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404664"/>
            <a:ext cx="4096455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F:\фото проект по гигиене\игровые ситуации\ах вода ...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2348880"/>
            <a:ext cx="1944216" cy="3456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763688" y="3429000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«Ах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вода!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Будем чистыми всегда!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Брызги — вправо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Брызги — влево!»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83568" y="0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детьми</a:t>
            </a: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 cstate="print"/>
          <a:srcRect t="50634"/>
          <a:stretch>
            <a:fillRect/>
          </a:stretch>
        </p:blipFill>
        <p:spPr bwMode="auto">
          <a:xfrm rot="5400000">
            <a:off x="5331867" y="3045867"/>
            <a:ext cx="6858000" cy="766266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/>
          <a:srcRect t="93" b="85724"/>
          <a:stretch>
            <a:fillRect/>
          </a:stretch>
        </p:blipFill>
        <p:spPr bwMode="auto">
          <a:xfrm rot="5400000">
            <a:off x="-3062363" y="3062363"/>
            <a:ext cx="6858000" cy="733274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043608" y="404664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Беседы-наблюдения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фото проект по гигиене\художеств развитие\рассм иллюс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764704"/>
            <a:ext cx="3584401" cy="2016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F:\фото проект по гигиене\изобраз деятельность\личная гигиен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764704"/>
            <a:ext cx="3528392" cy="1984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4716016" y="404664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Художественное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развитие</a:t>
            </a:r>
          </a:p>
        </p:txBody>
      </p:sp>
      <p:pic>
        <p:nvPicPr>
          <p:cNvPr id="4100" name="Picture 4" descr="F:\фото проект по гигиене\изобраз деятельность\узнай и раскрась овощи,фрукты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3068960"/>
            <a:ext cx="3528392" cy="1944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1115616" y="2708920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 descr="F:\фото проект по гигиене\д игры\д и лишний фрукт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3068960"/>
            <a:ext cx="3600400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F:\фото проект по гигиене\д игры\д и собери картинку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99792" y="4994792"/>
            <a:ext cx="3528392" cy="1863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5580112" y="5517232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Игра «Лишний фрукт»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16016" y="2708920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«Посмотри и раскрась»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83568" y="0"/>
            <a:ext cx="7704856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детьми</a:t>
            </a:r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 cstate="print"/>
          <a:srcRect t="50634"/>
          <a:stretch>
            <a:fillRect/>
          </a:stretch>
        </p:blipFill>
        <p:spPr bwMode="auto">
          <a:xfrm rot="5400000">
            <a:off x="5331867" y="3045867"/>
            <a:ext cx="6858000" cy="766266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/>
          <a:srcRect t="93" b="85724"/>
          <a:stretch>
            <a:fillRect/>
          </a:stretch>
        </p:blipFill>
        <p:spPr bwMode="auto">
          <a:xfrm rot="5400000">
            <a:off x="-3062363" y="3062363"/>
            <a:ext cx="6858000" cy="733274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55576" y="476672"/>
            <a:ext cx="76328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фото проект по гигиене\игровые ситуации\мытье кукол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836712"/>
            <a:ext cx="3240360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F:\фото проект по гигиене\игровые ситуации\стирка белья 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836712"/>
            <a:ext cx="3240360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1187624" y="2636912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Купание кукол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44008" y="2780928"/>
            <a:ext cx="12241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Стирка и вешанье кукольного белья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F:\фото проект по гигиене\игровые ситуации\вешание кукольного белья 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2708920"/>
            <a:ext cx="1863207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F:\фото проект по гигиене\с ролевые игры\на кухне\моем  кукольную посуду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3068960"/>
            <a:ext cx="1368152" cy="2432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F:\фото проект по гигиене\с ролевые игры\парикмах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71800" y="3068960"/>
            <a:ext cx="1296144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7" name="Picture 7" descr="F:\фото проект по гигиене\с ролевые игры\больница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75656" y="5085184"/>
            <a:ext cx="2592288" cy="1356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TextBox 22"/>
          <p:cNvSpPr txBox="1"/>
          <p:nvPr/>
        </p:nvSpPr>
        <p:spPr>
          <a:xfrm>
            <a:off x="3923928" y="5949280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Сюжетно-ролевые игры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964</Words>
  <Application>Microsoft Office PowerPoint</Application>
  <PresentationFormat>Экран (4:3)</PresentationFormat>
  <Paragraphs>172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GREATNESSMELANCHOLY</dc:creator>
  <cp:lastModifiedBy>Пользователь Windows</cp:lastModifiedBy>
  <cp:revision>60</cp:revision>
  <dcterms:created xsi:type="dcterms:W3CDTF">2021-03-29T11:38:13Z</dcterms:created>
  <dcterms:modified xsi:type="dcterms:W3CDTF">2021-03-30T09:42:50Z</dcterms:modified>
</cp:coreProperties>
</file>