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13" r:id="rId2"/>
    <p:sldId id="263" r:id="rId3"/>
    <p:sldId id="298" r:id="rId4"/>
    <p:sldId id="294" r:id="rId5"/>
    <p:sldId id="297" r:id="rId6"/>
    <p:sldId id="289" r:id="rId7"/>
    <p:sldId id="288" r:id="rId8"/>
    <p:sldId id="299" r:id="rId9"/>
    <p:sldId id="260" r:id="rId10"/>
    <p:sldId id="266" r:id="rId11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DDF8"/>
    <a:srgbClr val="FC04CD"/>
    <a:srgbClr val="D11FA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265" autoAdjust="0"/>
  </p:normalViewPr>
  <p:slideViewPr>
    <p:cSldViewPr>
      <p:cViewPr>
        <p:scale>
          <a:sx n="66" d="100"/>
          <a:sy n="66" d="100"/>
        </p:scale>
        <p:origin x="-1506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Субботина Елена</a:t>
            </a:r>
            <a:endParaRPr lang="ru-RU" dirty="0"/>
          </a:p>
        </p:txBody>
      </p:sp>
      <p:pic>
        <p:nvPicPr>
          <p:cNvPr id="6" name="Содержимое 5" descr="D:\Фото\спортивный день\100CANON\IMG_0027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643050"/>
            <a:ext cx="200026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 descr="D:\Фото\спортивный день\100CANON\IMG_0028.JPG"/>
          <p:cNvPicPr/>
          <p:nvPr/>
        </p:nvPicPr>
        <p:blipFill>
          <a:blip r:embed="rId4" cstate="print"/>
          <a:srcRect l="7243" r="7710" b="9936"/>
          <a:stretch>
            <a:fillRect/>
          </a:stretch>
        </p:blipFill>
        <p:spPr bwMode="auto">
          <a:xfrm rot="10800000">
            <a:off x="285720" y="4000504"/>
            <a:ext cx="292895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PA17165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365367" y="206081"/>
            <a:ext cx="112659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PA17165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857364"/>
            <a:ext cx="114300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PA17165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1857364"/>
            <a:ext cx="1143007" cy="171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PA17165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7" y="1071546"/>
            <a:ext cx="1571636" cy="2454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9" descr="PA291906"/>
          <p:cNvPicPr>
            <a:picLocks noChangeAspect="1" noChangeArrowheads="1"/>
          </p:cNvPicPr>
          <p:nvPr/>
        </p:nvPicPr>
        <p:blipFill>
          <a:blip r:embed="rId9" cstate="print"/>
          <a:srcRect t="-1279" r="13734"/>
          <a:stretch>
            <a:fillRect/>
          </a:stretch>
        </p:blipFill>
        <p:spPr bwMode="auto">
          <a:xfrm>
            <a:off x="6429388" y="4071942"/>
            <a:ext cx="2428860" cy="2390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282" y="1500174"/>
            <a:ext cx="16430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Первые шаги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3643314"/>
            <a:ext cx="18573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Не попадание в линию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6500834"/>
            <a:ext cx="18573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Замечательная работа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3571876"/>
            <a:ext cx="2714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Не аккуратная работа, но уже прослеживается правильный рисунок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500826" y="6500834"/>
            <a:ext cx="26431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Лена достигла уровня сверстников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858016" y="285729"/>
            <a:ext cx="19288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ПРИЛОЖЕНИЕ 1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6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7" descr="Изображение1 0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73934"/>
            <a:ext cx="8105803" cy="6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5 класс</a:t>
            </a:r>
            <a:br>
              <a:rPr lang="ru-RU" b="1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pic>
        <p:nvPicPr>
          <p:cNvPr id="5122" name="Picture 2" descr="D:\Сохранить!!!\Фото\P51700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b="9211"/>
          <a:stretch>
            <a:fillRect/>
          </a:stretch>
        </p:blipFill>
        <p:spPr bwMode="auto">
          <a:xfrm>
            <a:off x="4929190" y="1000108"/>
            <a:ext cx="1285884" cy="1643074"/>
          </a:xfrm>
          <a:prstGeom prst="rect">
            <a:avLst/>
          </a:prstGeom>
          <a:noFill/>
        </p:spPr>
      </p:pic>
      <p:pic>
        <p:nvPicPr>
          <p:cNvPr id="6" name="Рисунок 5" descr="D:\Сохранить!!!\Фото\P517005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54" y="1214422"/>
            <a:ext cx="157163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Сохранить!!!\Фото\P4150033.jpg"/>
          <p:cNvPicPr/>
          <p:nvPr/>
        </p:nvPicPr>
        <p:blipFill>
          <a:blip r:embed="rId5" cstate="print"/>
          <a:srcRect l="7054" t="2294"/>
          <a:stretch>
            <a:fillRect/>
          </a:stretch>
        </p:blipFill>
        <p:spPr bwMode="auto">
          <a:xfrm>
            <a:off x="2571736" y="2928934"/>
            <a:ext cx="150019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Сохранить!!!\Фото\P4150029.jpg"/>
          <p:cNvPicPr/>
          <p:nvPr/>
        </p:nvPicPr>
        <p:blipFill>
          <a:blip r:embed="rId6" cstate="print"/>
          <a:srcRect t="3851" r="4714" b="5174"/>
          <a:stretch>
            <a:fillRect/>
          </a:stretch>
        </p:blipFill>
        <p:spPr bwMode="auto">
          <a:xfrm>
            <a:off x="428596" y="2285992"/>
            <a:ext cx="135732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9" descr="Изображение1 034"/>
          <p:cNvPicPr>
            <a:picLocks noChangeAspect="1" noChangeArrowheads="1"/>
          </p:cNvPicPr>
          <p:nvPr/>
        </p:nvPicPr>
        <p:blipFill>
          <a:blip r:embed="rId7"/>
          <a:srcRect l="24254" t="29868" r="57611" b="35436"/>
          <a:stretch>
            <a:fillRect/>
          </a:stretch>
        </p:blipFill>
        <p:spPr bwMode="auto">
          <a:xfrm>
            <a:off x="428596" y="428604"/>
            <a:ext cx="1285884" cy="1745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6" descr="Изображение1 034"/>
          <p:cNvPicPr>
            <a:picLocks noChangeAspect="1" noChangeArrowheads="1"/>
          </p:cNvPicPr>
          <p:nvPr/>
        </p:nvPicPr>
        <p:blipFill>
          <a:blip r:embed="rId8" cstate="print"/>
          <a:srcRect l="61" t="29185" r="72559" b="24625"/>
          <a:stretch>
            <a:fillRect/>
          </a:stretch>
        </p:blipFill>
        <p:spPr bwMode="auto">
          <a:xfrm>
            <a:off x="2786050" y="1000108"/>
            <a:ext cx="1214446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P4150036"/>
          <p:cNvPicPr>
            <a:picLocks noChangeAspect="1" noChangeArrowheads="1"/>
          </p:cNvPicPr>
          <p:nvPr/>
        </p:nvPicPr>
        <p:blipFill>
          <a:blip r:embed="rId9" cstate="print"/>
          <a:srcRect l="15970" t="12172" r="13307" b="17836"/>
          <a:stretch>
            <a:fillRect/>
          </a:stretch>
        </p:blipFill>
        <p:spPr bwMode="auto">
          <a:xfrm>
            <a:off x="7143768" y="3000372"/>
            <a:ext cx="1500198" cy="13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P4150030"/>
          <p:cNvPicPr>
            <a:picLocks noChangeAspect="1" noChangeArrowheads="1"/>
          </p:cNvPicPr>
          <p:nvPr/>
        </p:nvPicPr>
        <p:blipFill>
          <a:blip r:embed="rId10" cstate="print"/>
          <a:srcRect l="4300" t="2719" r="8310" b="6915"/>
          <a:stretch>
            <a:fillRect/>
          </a:stretch>
        </p:blipFill>
        <p:spPr bwMode="auto">
          <a:xfrm>
            <a:off x="4857752" y="2928934"/>
            <a:ext cx="1428760" cy="138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псих"/>
          <p:cNvPicPr>
            <a:picLocks noChangeAspect="1" noChangeArrowheads="1"/>
          </p:cNvPicPr>
          <p:nvPr/>
        </p:nvPicPr>
        <p:blipFill>
          <a:blip r:embed="rId11" cstate="print"/>
          <a:srcRect r="9552" b="2962"/>
          <a:stretch>
            <a:fillRect/>
          </a:stretch>
        </p:blipFill>
        <p:spPr bwMode="auto">
          <a:xfrm>
            <a:off x="7129090" y="4714884"/>
            <a:ext cx="1291732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нет приказа"/>
          <p:cNvPicPr>
            <a:picLocks noChangeAspect="1" noChangeArrowheads="1"/>
          </p:cNvPicPr>
          <p:nvPr/>
        </p:nvPicPr>
        <p:blipFill>
          <a:blip r:embed="rId12" cstate="print"/>
          <a:srcRect l="7571" b="1782"/>
          <a:stretch>
            <a:fillRect/>
          </a:stretch>
        </p:blipFill>
        <p:spPr bwMode="auto">
          <a:xfrm>
            <a:off x="2643174" y="4669423"/>
            <a:ext cx="1337463" cy="2188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Ольга\Pictures\Аттестация Доп. обр. грамоты\грамоты детей к новой аттестации\img17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12922" y="4643447"/>
            <a:ext cx="1373590" cy="2214554"/>
          </a:xfrm>
          <a:prstGeom prst="rect">
            <a:avLst/>
          </a:prstGeom>
          <a:noFill/>
        </p:spPr>
      </p:pic>
      <p:pic>
        <p:nvPicPr>
          <p:cNvPr id="16" name="Picture 3" descr="C:\Users\Ольга\Pictures\Аттестация Доп. обр. грамоты\грамоты детей к новой аттестации\img17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28596" y="4676793"/>
            <a:ext cx="1357322" cy="2181207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643702" y="357166"/>
            <a:ext cx="2000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ПРИЛОЖЕНИЕ </a:t>
            </a:r>
            <a:r>
              <a:rPr lang="ru-RU" b="1" dirty="0" smtClean="0"/>
              <a:t>2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3643338" cy="335758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Республиканский уровень</a:t>
            </a:r>
            <a:br>
              <a:rPr lang="ru-RU" sz="3200" b="1" dirty="0" smtClean="0"/>
            </a:br>
            <a:r>
              <a:rPr lang="ru-RU" sz="3200" b="1" dirty="0" smtClean="0"/>
              <a:t> </a:t>
            </a:r>
            <a:r>
              <a:rPr lang="ru-RU" sz="2700" b="1" dirty="0" smtClean="0"/>
              <a:t>экологическое направление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1800" b="1" dirty="0" smtClean="0"/>
              <a:t>Финалист республиканского экологического марафона – конкурса «Земля снежного барса» в номинации поделка «Снежный барс хозяин гор»  2011г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pic>
        <p:nvPicPr>
          <p:cNvPr id="4" name="Содержимое 3" descr="C:\Users\Ольга\Pictures\Аттестация Доп. обр. грамоты\грамоты детей к новой аттестации\экологический\img017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572132" y="1928802"/>
            <a:ext cx="30297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10" descr="C:\Users\Ольга\Desktop\с влешки зеленой 2\Ольга М дельфины леопард домик\SANY1566.JPG"/>
          <p:cNvPicPr>
            <a:picLocks/>
          </p:cNvPicPr>
          <p:nvPr/>
        </p:nvPicPr>
        <p:blipFill>
          <a:blip r:embed="rId4" cstate="print"/>
          <a:srcRect l="10985" t="12346" r="11324" b="14991"/>
          <a:stretch>
            <a:fillRect/>
          </a:stretch>
        </p:blipFill>
        <p:spPr bwMode="auto">
          <a:xfrm>
            <a:off x="1000100" y="3714752"/>
            <a:ext cx="32861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1\IMG_018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57166"/>
            <a:ext cx="1428728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10" y="6357958"/>
            <a:ext cx="45720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Название картины «Нежность барса»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5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D:\Сохранить!!!\Фото\P4150032.jpg"/>
          <p:cNvPicPr/>
          <p:nvPr/>
        </p:nvPicPr>
        <p:blipFill>
          <a:blip r:embed="rId3" cstate="print"/>
          <a:srcRect l="1924" t="1496" r="3474" b="4031"/>
          <a:stretch>
            <a:fillRect/>
          </a:stretch>
        </p:blipFill>
        <p:spPr bwMode="auto">
          <a:xfrm>
            <a:off x="1571604" y="0"/>
            <a:ext cx="7572396" cy="61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4" descr="C:\Users\Ольга\Pictures\img177.jpg"/>
          <p:cNvPicPr>
            <a:picLocks noGrp="1"/>
          </p:cNvPicPr>
          <p:nvPr>
            <p:ph idx="1"/>
          </p:nvPr>
        </p:nvPicPr>
        <p:blipFill>
          <a:blip r:embed="rId4" cstate="print"/>
          <a:srcRect l="30485" r="1510" b="65275"/>
          <a:stretch>
            <a:fillRect/>
          </a:stretch>
        </p:blipFill>
        <p:spPr bwMode="auto">
          <a:xfrm>
            <a:off x="0" y="3923431"/>
            <a:ext cx="3536255" cy="2934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5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274638"/>
            <a:ext cx="4000528" cy="45719"/>
          </a:xfrm>
        </p:spPr>
        <p:txBody>
          <a:bodyPr>
            <a:noAutofit/>
          </a:bodyPr>
          <a:lstStyle/>
          <a:p>
            <a:endParaRPr lang="ru-RU" sz="3600" b="1" dirty="0"/>
          </a:p>
        </p:txBody>
      </p:sp>
      <p:pic>
        <p:nvPicPr>
          <p:cNvPr id="1027" name="Picture 3" descr="D:\Сохранить!!!\Папка документов кружка ДДТ\Аттестация 2012-2013г\Якименко Ольга Михайловна\Фото детских работ\7.jpg"/>
          <p:cNvPicPr>
            <a:picLocks noChangeAspect="1" noChangeArrowheads="1"/>
          </p:cNvPicPr>
          <p:nvPr/>
        </p:nvPicPr>
        <p:blipFill>
          <a:blip r:embed="rId3" cstate="print"/>
          <a:srcRect l="5670" t="7350" r="5501" b="53229"/>
          <a:stretch>
            <a:fillRect/>
          </a:stretch>
        </p:blipFill>
        <p:spPr bwMode="auto">
          <a:xfrm>
            <a:off x="357158" y="714356"/>
            <a:ext cx="8496279" cy="533277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357562"/>
            <a:ext cx="8229600" cy="276860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5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D:\Сохранить!!!\Папка документов кружка ДДТ\Аттестация 2012-2013г\Якименко Ольга Михайловна\Фото детских работ\7.jpg"/>
          <p:cNvPicPr>
            <a:picLocks noChangeAspect="1" noChangeArrowheads="1"/>
          </p:cNvPicPr>
          <p:nvPr/>
        </p:nvPicPr>
        <p:blipFill>
          <a:blip r:embed="rId3" cstate="print"/>
          <a:srcRect l="3780" t="54789" r="3611" b="7126"/>
          <a:stretch>
            <a:fillRect/>
          </a:stretch>
        </p:blipFill>
        <p:spPr bwMode="auto">
          <a:xfrm rot="16200000">
            <a:off x="5286380" y="1285860"/>
            <a:ext cx="4429156" cy="2428892"/>
          </a:xfrm>
          <a:prstGeom prst="rect">
            <a:avLst/>
          </a:prstGeom>
          <a:noFill/>
        </p:spPr>
      </p:pic>
      <p:pic>
        <p:nvPicPr>
          <p:cNvPr id="2051" name="Picture 3" descr="D:\Сохранить!!!\Папка документов кружка ДДТ\Аттестация 2012-2013г\Якименко Ольга Михайловна\Фото детских работ\6.jpg"/>
          <p:cNvPicPr>
            <a:picLocks noChangeAspect="1" noChangeArrowheads="1"/>
          </p:cNvPicPr>
          <p:nvPr/>
        </p:nvPicPr>
        <p:blipFill>
          <a:blip r:embed="rId4" cstate="print"/>
          <a:srcRect l="12201" t="5226" r="14090" b="52680"/>
          <a:stretch>
            <a:fillRect/>
          </a:stretch>
        </p:blipFill>
        <p:spPr bwMode="auto">
          <a:xfrm>
            <a:off x="2571736" y="3357562"/>
            <a:ext cx="3786214" cy="3288896"/>
          </a:xfrm>
          <a:prstGeom prst="rect">
            <a:avLst/>
          </a:prstGeom>
          <a:noFill/>
        </p:spPr>
      </p:pic>
      <p:pic>
        <p:nvPicPr>
          <p:cNvPr id="2052" name="Picture 4" descr="D:\Сохранить!!!\Папка документов кружка ДДТ\Аттестация 2012-2013г\Якименко Ольга Михайловна\Фото детских работ\IMG_0310.JPG"/>
          <p:cNvPicPr>
            <a:picLocks noChangeAspect="1" noChangeArrowheads="1"/>
          </p:cNvPicPr>
          <p:nvPr/>
        </p:nvPicPr>
        <p:blipFill>
          <a:blip r:embed="rId5" cstate="print"/>
          <a:srcRect l="24219" t="7983" r="19531" b="9140"/>
          <a:stretch>
            <a:fillRect/>
          </a:stretch>
        </p:blipFill>
        <p:spPr bwMode="auto">
          <a:xfrm>
            <a:off x="357158" y="285728"/>
            <a:ext cx="2310390" cy="4714908"/>
          </a:xfrm>
          <a:prstGeom prst="rect">
            <a:avLst/>
          </a:prstGeom>
          <a:noFill/>
        </p:spPr>
      </p:pic>
      <p:pic>
        <p:nvPicPr>
          <p:cNvPr id="2053" name="Picture 5" descr="D:\Сохранить!!!\Папка документов кружка ДДТ\Аттестация 2012-2013г\Якименко Ольга Михайловна\Фото детских работ\10.jpg"/>
          <p:cNvPicPr>
            <a:picLocks noChangeAspect="1" noChangeArrowheads="1"/>
          </p:cNvPicPr>
          <p:nvPr/>
        </p:nvPicPr>
        <p:blipFill>
          <a:blip r:embed="rId6" cstate="print"/>
          <a:srcRect l="15537" t="2746" r="14544" b="46445"/>
          <a:stretch>
            <a:fillRect/>
          </a:stretch>
        </p:blipFill>
        <p:spPr bwMode="auto">
          <a:xfrm>
            <a:off x="3357554" y="357166"/>
            <a:ext cx="2286016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alphaModFix amt="5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D:\Сохранить!!!\Папка документов кружка ДДТ\Аттестация 2012-2013г\Якименко Ольга Михайловна\Фото детских работ\IMG_0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85728"/>
            <a:ext cx="2214578" cy="3238708"/>
          </a:xfrm>
          <a:prstGeom prst="rect">
            <a:avLst/>
          </a:prstGeom>
          <a:noFill/>
        </p:spPr>
      </p:pic>
      <p:pic>
        <p:nvPicPr>
          <p:cNvPr id="3076" name="Picture 4" descr="D:\Сохранить!!!\Папка документов кружка ДДТ\Аттестация 2012-2013г\Якименко Ольга Михайловна\Фото детских работ\IMG_0315.JPG"/>
          <p:cNvPicPr>
            <a:picLocks noChangeAspect="1" noChangeArrowheads="1"/>
          </p:cNvPicPr>
          <p:nvPr/>
        </p:nvPicPr>
        <p:blipFill>
          <a:blip r:embed="rId4" cstate="print"/>
          <a:srcRect l="16438" t="3653" r="15068" b="3191"/>
          <a:stretch>
            <a:fillRect/>
          </a:stretch>
        </p:blipFill>
        <p:spPr bwMode="auto">
          <a:xfrm>
            <a:off x="357158" y="285728"/>
            <a:ext cx="2857520" cy="3286148"/>
          </a:xfrm>
          <a:prstGeom prst="rect">
            <a:avLst/>
          </a:prstGeom>
          <a:noFill/>
        </p:spPr>
      </p:pic>
      <p:pic>
        <p:nvPicPr>
          <p:cNvPr id="3077" name="Picture 5" descr="D:\Сохранить!!!\Папка документов кружка ДДТ\Аттестация 2012-2013г\Якименко Ольга Михайловна\Фото детских работ\10.jpg"/>
          <p:cNvPicPr>
            <a:picLocks noChangeAspect="1" noChangeArrowheads="1"/>
          </p:cNvPicPr>
          <p:nvPr/>
        </p:nvPicPr>
        <p:blipFill>
          <a:blip r:embed="rId5" cstate="print"/>
          <a:srcRect l="12201" t="55338" r="13145" b="4572"/>
          <a:stretch>
            <a:fillRect/>
          </a:stretch>
        </p:blipFill>
        <p:spPr bwMode="auto">
          <a:xfrm>
            <a:off x="2500298" y="2928934"/>
            <a:ext cx="4071966" cy="35809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8"/>
          </a:xfrm>
        </p:spPr>
        <p:txBody>
          <a:bodyPr>
            <a:noAutofit/>
          </a:bodyPr>
          <a:lstStyle/>
          <a:p>
            <a:endParaRPr lang="ru-RU" sz="1800" dirty="0"/>
          </a:p>
        </p:txBody>
      </p:sp>
      <p:pic>
        <p:nvPicPr>
          <p:cNvPr id="4" name="Рисунок 3" descr="C:\Users\Ольга\Pictures\img18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428604"/>
            <a:ext cx="614366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Ольга\Pictures\img1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442915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Ольга\Pictures\img179.jpg"/>
          <p:cNvPicPr/>
          <p:nvPr/>
        </p:nvPicPr>
        <p:blipFill>
          <a:blip r:embed="rId4" cstate="print"/>
          <a:srcRect l="7899" r="6822"/>
          <a:stretch>
            <a:fillRect/>
          </a:stretch>
        </p:blipFill>
        <p:spPr bwMode="auto">
          <a:xfrm>
            <a:off x="4286248" y="2714620"/>
            <a:ext cx="4357718" cy="389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D:\Сохранить!!!\Папка документов кружка ДДТ\Аттестация 2012-2013г\Якименко Ольга Михайловна\Фото детских работ\25.jpg"/>
          <p:cNvPicPr>
            <a:picLocks noChangeAspect="1" noChangeArrowheads="1"/>
          </p:cNvPicPr>
          <p:nvPr/>
        </p:nvPicPr>
        <p:blipFill>
          <a:blip r:embed="rId5" cstate="print"/>
          <a:srcRect l="15094" t="49360" r="18868" b="6616"/>
          <a:stretch>
            <a:fillRect/>
          </a:stretch>
        </p:blipFill>
        <p:spPr bwMode="auto">
          <a:xfrm>
            <a:off x="857224" y="4286256"/>
            <a:ext cx="2286016" cy="2357454"/>
          </a:xfrm>
          <a:prstGeom prst="rect">
            <a:avLst/>
          </a:prstGeom>
          <a:noFill/>
        </p:spPr>
      </p:pic>
      <p:pic>
        <p:nvPicPr>
          <p:cNvPr id="9" name="Picture 2" descr="D:\Сохранить!!!\Папка документов кружка ДДТ\Аттестация 2012-2013г\Якименко Ольга Михайловна\Фото детских работ\25.jpg"/>
          <p:cNvPicPr>
            <a:picLocks noChangeAspect="1" noChangeArrowheads="1"/>
          </p:cNvPicPr>
          <p:nvPr/>
        </p:nvPicPr>
        <p:blipFill>
          <a:blip r:embed="rId6" cstate="print"/>
          <a:srcRect l="18129" t="6409" r="19714" b="55747"/>
          <a:stretch>
            <a:fillRect/>
          </a:stretch>
        </p:blipFill>
        <p:spPr bwMode="auto">
          <a:xfrm>
            <a:off x="6072198" y="214290"/>
            <a:ext cx="2286016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12356</TotalTime>
  <Words>35</Words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Субботина Елена</vt:lpstr>
      <vt:lpstr>5 класс </vt:lpstr>
      <vt:lpstr>   Республиканский уровень  экологическое направление Финалист республиканского экологического марафона – конкурса «Земля снежного барса» в номинации поделка «Снежный барс хозяин гор»  2011г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726</cp:revision>
  <dcterms:created xsi:type="dcterms:W3CDTF">2012-10-23T04:49:07Z</dcterms:created>
  <dcterms:modified xsi:type="dcterms:W3CDTF">2018-05-02T14:41:37Z</dcterms:modified>
</cp:coreProperties>
</file>