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51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833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4298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88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886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022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163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238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354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558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643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544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332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67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036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627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54115-F294-490F-BFE1-15B11143C47A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CA20F2C-361E-42B4-A324-7C5160309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756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uchitelya.com/okruzhayuschiy-mir/39806-issledovatelskaya-rabota-o-polze-moloka-3-klass.html&#160;" TargetMode="External"/><Relationship Id="rId2" Type="http://schemas.openxmlformats.org/officeDocument/2006/relationships/hyperlink" Target="http://detskiychas.ru/rasskazy/moloko_rasskaz_detyam&#160;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hyperlink" Target="http://lukoshko.ne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.depositphotos.com/1463799/1765/v/950/depositphotos_17655751-stock-illustration-rural-landscape-and-dairy-foodstuf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90" y="115910"/>
            <a:ext cx="11024315" cy="660686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336401" y="383379"/>
            <a:ext cx="74590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altLang="ru-RU" sz="1200" b="1" dirty="0" smtClean="0">
                <a:cs typeface="Times New Roman" panose="02020603050405020304" pitchFamily="18" charset="0"/>
              </a:rPr>
              <a:t>государственное бюджетное общеобразовательное учреждение Самарской области </a:t>
            </a:r>
            <a:br>
              <a:rPr lang="ru-RU" altLang="ru-RU" sz="1200" b="1" dirty="0" smtClean="0">
                <a:cs typeface="Times New Roman" panose="02020603050405020304" pitchFamily="18" charset="0"/>
              </a:rPr>
            </a:br>
            <a:r>
              <a:rPr lang="ru-RU" altLang="ru-RU" sz="1200" b="1" dirty="0" smtClean="0">
                <a:cs typeface="Times New Roman" panose="02020603050405020304" pitchFamily="18" charset="0"/>
              </a:rPr>
              <a:t>гимназия имени Заслуженного учителя Российской Федерации Сергея Васильевича </a:t>
            </a:r>
            <a:r>
              <a:rPr lang="ru-RU" altLang="ru-RU" sz="1200" b="1" dirty="0" err="1" smtClean="0">
                <a:cs typeface="Times New Roman" panose="02020603050405020304" pitchFamily="18" charset="0"/>
              </a:rPr>
              <a:t>Байменова</a:t>
            </a:r>
            <a:r>
              <a:rPr lang="ru-RU" altLang="ru-RU" sz="1200" b="1" dirty="0" smtClean="0">
                <a:cs typeface="Times New Roman" panose="02020603050405020304" pitchFamily="18" charset="0"/>
              </a:rPr>
              <a:t> </a:t>
            </a:r>
            <a:br>
              <a:rPr lang="ru-RU" altLang="ru-RU" sz="1200" b="1" dirty="0" smtClean="0">
                <a:cs typeface="Times New Roman" panose="02020603050405020304" pitchFamily="18" charset="0"/>
              </a:rPr>
            </a:br>
            <a:r>
              <a:rPr lang="ru-RU" altLang="ru-RU" sz="1200" b="1" dirty="0" smtClean="0">
                <a:cs typeface="Times New Roman" panose="02020603050405020304" pitchFamily="18" charset="0"/>
              </a:rPr>
              <a:t>города Похвистнево городского округа Похвистнево Самарской области</a:t>
            </a:r>
            <a:r>
              <a:rPr lang="ru-RU" altLang="ru-RU" sz="1200" dirty="0" smtClean="0"/>
              <a:t/>
            </a:r>
            <a:br>
              <a:rPr lang="ru-RU" altLang="ru-RU" sz="1200" dirty="0" smtClean="0"/>
            </a:br>
            <a:r>
              <a:rPr lang="ru-RU" altLang="ru-RU" sz="1200" b="1" dirty="0" smtClean="0">
                <a:cs typeface="Times New Roman" panose="02020603050405020304" pitchFamily="18" charset="0"/>
              </a:rPr>
              <a:t>Структурное подразделение «Детский сад Лад»</a:t>
            </a:r>
            <a:r>
              <a:rPr lang="ru-RU" altLang="ru-RU" sz="1200" dirty="0" smtClean="0"/>
              <a:t/>
            </a:r>
            <a:br>
              <a:rPr lang="ru-RU" altLang="ru-RU" sz="1200" dirty="0" smtClean="0"/>
            </a:br>
            <a:endParaRPr lang="ru-RU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089010" y="1972791"/>
            <a:ext cx="595387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молоко белое, </a:t>
            </a: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трава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62175" y="4739425"/>
            <a:ext cx="2820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Воспитатель: </a:t>
            </a:r>
            <a:r>
              <a:rPr lang="ru-RU" dirty="0" err="1" smtClean="0"/>
              <a:t>Гильц</a:t>
            </a:r>
            <a:r>
              <a:rPr lang="ru-RU" dirty="0" smtClean="0"/>
              <a:t> Н.А.</a:t>
            </a:r>
            <a:endParaRPr lang="ru-RU" dirty="0" smtClean="0"/>
          </a:p>
          <a:p>
            <a:r>
              <a:rPr lang="ru-RU" dirty="0" smtClean="0"/>
              <a:t>	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616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349083" y="2052761"/>
            <a:ext cx="7714593" cy="4480812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0"/>
              </a:spcBef>
            </a:pPr>
            <a:r>
              <a:rPr lang="ru-RU" sz="35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Итоги проекта:</a:t>
            </a:r>
            <a:br>
              <a:rPr lang="ru-RU" sz="35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исследовательской работы:</a:t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узнал:</a:t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зелёной траве нет никакого белого вещества, </a:t>
            </a: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которое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окрашивает молоко в белый цвет;</a:t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если помять, порезать траву и выдавить сок из неё, </a:t>
            </a: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сохраняет свой цвет, т.е. остаётся зелёным;</a:t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внутри коровы нет ничего такого, что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окрашивает</a:t>
            </a:r>
          </a:p>
          <a:p>
            <a:pPr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молоко в белый цвет;</a:t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выяснил, почему молоко белого цвета. </a:t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изучил полезные свойства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молока.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3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</a:t>
            </a:r>
            <a:r>
              <a:rPr lang="ru-RU" sz="3000" b="1" dirty="0" smtClean="0">
                <a:solidFill>
                  <a:srgbClr val="7030A0"/>
                </a:solidFill>
              </a:rPr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Проведя исследование: </a:t>
            </a:r>
            <a:r>
              <a:rPr lang="ru-RU" sz="2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молоко белое,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корова ест зелёную траву?»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 сделал такое заключение</a:t>
            </a:r>
            <a:r>
              <a:rPr lang="ru-RU" sz="2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гипотеза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подтвердилась, что  в зелёной траве есть белое вещество, которое окрашивает молоко в белый цвет?  Но  главное мне удалось найти ответ на свой вопрос: «Почему же молоко белое, если корова ест траву 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зелёную».</a:t>
            </a:r>
            <a:endParaRPr lang="ru-RU" sz="2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6011" y="214844"/>
            <a:ext cx="554161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  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  А ещё я узнал, что молоком можно рисовать.   А дедушка  рассказал, что из казеина ещё  делают клей. Обычный клей для столярных работ, которым можно склеить дерево, фанеру, картон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как его получают, я тоже хотел бы узнать, но это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будет уже другой наш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6" name="Picture 2" descr="F:\проект ст.гр\фотки для проекта\IMG-d33b1b745c151063a655df827a76387f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221" y="110357"/>
            <a:ext cx="2913607" cy="388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3676" y="2751507"/>
            <a:ext cx="3535883" cy="402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735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71284" y="568351"/>
            <a:ext cx="95606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ЛИТЕРАТУРА</a:t>
            </a:r>
          </a:p>
          <a:p>
            <a:endParaRPr lang="ru-RU" dirty="0">
              <a:solidFill>
                <a:schemeClr val="accent2"/>
              </a:solidFill>
            </a:endParaRPr>
          </a:p>
          <a:p>
            <a:r>
              <a:rPr lang="ru-RU" dirty="0">
                <a:solidFill>
                  <a:schemeClr val="accent2"/>
                </a:solidFill>
              </a:rPr>
              <a:t>1. </a:t>
            </a:r>
            <a:r>
              <a:rPr lang="ru-RU" dirty="0">
                <a:solidFill>
                  <a:schemeClr val="accent2"/>
                </a:solidFill>
                <a:hlinkClick r:id="rId2"/>
              </a:rPr>
              <a:t>http://detskiychas.ru/rasskazy/moloko_rasskaz_detyam </a:t>
            </a:r>
            <a:endParaRPr lang="ru-RU" dirty="0">
              <a:solidFill>
                <a:schemeClr val="accent2"/>
              </a:solidFill>
            </a:endParaRPr>
          </a:p>
          <a:p>
            <a:r>
              <a:rPr lang="ru-RU" dirty="0">
                <a:solidFill>
                  <a:schemeClr val="accent2"/>
                </a:solidFill>
              </a:rPr>
              <a:t>2. </a:t>
            </a:r>
            <a:r>
              <a:rPr lang="ru-RU" u="sng" dirty="0">
                <a:solidFill>
                  <a:schemeClr val="accent2"/>
                </a:solidFill>
                <a:hlinkClick r:id="rId3"/>
              </a:rPr>
              <a:t>http://uchitelya.com/okruzhayuschiy-mir/39806-issledovatelskaya-rabota-o...</a:t>
            </a:r>
            <a:endParaRPr lang="ru-RU" dirty="0">
              <a:solidFill>
                <a:schemeClr val="accent2"/>
              </a:solidFill>
            </a:endParaRPr>
          </a:p>
          <a:p>
            <a:r>
              <a:rPr lang="ru-RU" dirty="0"/>
              <a:t>3. Все обо всем. Популярная детская энциклопедия.  – М.: АСТ, 1995</a:t>
            </a:r>
          </a:p>
          <a:p>
            <a:r>
              <a:rPr lang="ru-RU" dirty="0"/>
              <a:t>4. </a:t>
            </a:r>
            <a:r>
              <a:rPr lang="ru-RU" dirty="0" err="1"/>
              <a:t>Гляченко</a:t>
            </a:r>
            <a:r>
              <a:rPr lang="ru-RU" dirty="0"/>
              <a:t> Анна  Молочная сказка. – Москва: Издательский дом «Фома»,2014.</a:t>
            </a:r>
          </a:p>
          <a:p>
            <a:r>
              <a:rPr lang="ru-RU" dirty="0"/>
              <a:t>5. Ильин М. Сто тысяч почему. – Л.: Детская литература, 1989</a:t>
            </a:r>
          </a:p>
          <a:p>
            <a:r>
              <a:rPr lang="ru-RU" dirty="0"/>
              <a:t>6. Коньков В.П. Что мы знаем о корове. Рассказы о домашних животных и животноводстве: Научно-популярная книга. – Иркутск: Восточно-Сибирское книжное издательство, 1990</a:t>
            </a:r>
          </a:p>
          <a:p>
            <a:r>
              <a:rPr lang="ru-RU" dirty="0"/>
              <a:t>7. Орлов В. Цветное молоко (</a:t>
            </a:r>
            <a:r>
              <a:rPr lang="ru-RU" u="sng" dirty="0">
                <a:solidFill>
                  <a:schemeClr val="accent2"/>
                </a:solidFill>
                <a:hlinkClick r:id="rId4"/>
              </a:rPr>
              <a:t>http://lukoshko.net</a:t>
            </a:r>
            <a:r>
              <a:rPr lang="ru-RU" dirty="0"/>
              <a:t>)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350924" y="4400352"/>
            <a:ext cx="6369051" cy="1173420"/>
          </a:xfrm>
          <a:prstGeom prst="flowChartPunchedTape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СПАСИБО ЗА ВНИМАНИЕ!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6" name="Picture 2" descr="https://img2.freepng.ru/20190119/rkw/kisspng-baka-clip-art-illustration-vector-graphics-baby-co-popular-and-trending-cow-stickers-on-picsart-5c43813b1b93f6.7486470015479278671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920" y="4212236"/>
            <a:ext cx="2761989" cy="2365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29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03165" y="273269"/>
            <a:ext cx="6217981" cy="46121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создания проекта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 txBox="1">
            <a:spLocks noGrp="1"/>
          </p:cNvSpPr>
          <p:nvPr>
            <p:ph type="body" idx="1"/>
          </p:nvPr>
        </p:nvSpPr>
        <p:spPr>
          <a:xfrm>
            <a:off x="557048" y="980500"/>
            <a:ext cx="111199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 мамой и братиком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приехали к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бабушке в деревню, я увидел бабушкину корову, которая ела зелёную траву, и мне стало очень интересно узнать: почему у коровы молоко белое, если она ест зелёную траву?  Ведь, если корова ест зелёную траву, то и молоко должно быть зелёным.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742" y="2125015"/>
            <a:ext cx="2473716" cy="309093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7" y="2125016"/>
            <a:ext cx="2473716" cy="3090930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592" y="2125015"/>
            <a:ext cx="2608934" cy="309093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31742" y="5437130"/>
            <a:ext cx="87215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Тип проекта: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исследовательский.</a:t>
            </a:r>
          </a:p>
          <a:p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Участники проекта</a:t>
            </a: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педагоги, ребенок, родители.</a:t>
            </a:r>
          </a:p>
          <a:p>
            <a:r>
              <a:rPr lang="ru-RU" b="1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 проекта: </a:t>
            </a:r>
            <a:r>
              <a:rPr lang="ru-RU" dirty="0" smtClean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молочные изделия</a:t>
            </a:r>
            <a:endParaRPr lang="ru-RU" dirty="0">
              <a:solidFill>
                <a:schemeClr val="accent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14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98355" y="662151"/>
            <a:ext cx="9669824" cy="1208690"/>
          </a:xfrm>
        </p:spPr>
        <p:txBody>
          <a:bodyPr>
            <a:normAutofit fontScale="90000"/>
          </a:bodyPr>
          <a:lstStyle/>
          <a:p>
            <a:r>
              <a:rPr lang="ru-RU" sz="2700" b="1" u="sng" dirty="0">
                <a:solidFill>
                  <a:schemeClr val="accent2">
                    <a:lumMod val="75000"/>
                  </a:schemeClr>
                </a:solidFill>
              </a:rPr>
              <a:t>Актуальность проекта</a:t>
            </a: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 И мне захотелось в ходе  наблюдений и исследований понять: почему у коровы молоко белое, если она ест зелёную траву</a:t>
            </a: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</a:rPr>
              <a:t>?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u-RU" dirty="0"/>
              <a:t> </a:t>
            </a:r>
            <a:r>
              <a:rPr lang="ru-RU" b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220716" y="2111603"/>
            <a:ext cx="6863255" cy="415428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600" b="1" dirty="0" smtClean="0">
                <a:solidFill>
                  <a:schemeClr val="tx1"/>
                </a:solidFill>
              </a:rPr>
              <a:t>Гипотеза</a:t>
            </a:r>
            <a:r>
              <a:rPr lang="ru-RU" sz="2600" b="1" dirty="0">
                <a:solidFill>
                  <a:schemeClr val="tx1"/>
                </a:solidFill>
              </a:rPr>
              <a:t>:</a:t>
            </a:r>
            <a:r>
              <a:rPr lang="ru-RU" sz="2600" dirty="0">
                <a:solidFill>
                  <a:schemeClr val="tx1"/>
                </a:solidFill>
              </a:rPr>
              <a:t> может, в зелёной траве есть белое вещество, которое окрашивает молоко в белый цвет?  А может молоко всегда белое и не зависит от любого корма, который кушает корова?</a:t>
            </a:r>
          </a:p>
          <a:p>
            <a:pPr marL="0" indent="0">
              <a:buNone/>
            </a:pPr>
            <a:r>
              <a:rPr lang="ru-RU" sz="2600" b="1" dirty="0">
                <a:solidFill>
                  <a:schemeClr val="tx1"/>
                </a:solidFill>
              </a:rPr>
              <a:t>Цель проекта:</a:t>
            </a:r>
            <a:r>
              <a:rPr lang="ru-RU" sz="2600" dirty="0">
                <a:solidFill>
                  <a:schemeClr val="tx1"/>
                </a:solidFill>
              </a:rPr>
              <a:t> я решил узнать, почему молоко белое, если корова ест зелёную траву?</a:t>
            </a:r>
          </a:p>
          <a:p>
            <a:pPr marL="0" indent="0">
              <a:buNone/>
            </a:pPr>
            <a:r>
              <a:rPr lang="ru-RU" sz="2600" b="1" dirty="0">
                <a:solidFill>
                  <a:schemeClr val="tx1"/>
                </a:solidFill>
              </a:rPr>
              <a:t>Объекты:</a:t>
            </a:r>
            <a:r>
              <a:rPr lang="ru-RU" sz="2600" dirty="0">
                <a:solidFill>
                  <a:schemeClr val="tx1"/>
                </a:solidFill>
              </a:rPr>
              <a:t> трава, молоко.</a:t>
            </a:r>
          </a:p>
          <a:p>
            <a:pPr marL="0" indent="0">
              <a:buNone/>
            </a:pPr>
            <a:r>
              <a:rPr lang="ru-RU" sz="2600" b="1" dirty="0">
                <a:solidFill>
                  <a:schemeClr val="tx1"/>
                </a:solidFill>
              </a:rPr>
              <a:t>Задачи: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- сбор информации;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- наблюдения;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- поисковая работа (с различными источниками информации);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- опыты и экспериментирование</a:t>
            </a:r>
          </a:p>
          <a:p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814" y="2110545"/>
            <a:ext cx="3810848" cy="4155344"/>
          </a:xfrm>
        </p:spPr>
      </p:pic>
    </p:spTree>
    <p:extLst>
      <p:ext uri="{BB962C8B-B14F-4D97-AF65-F5344CB8AC3E}">
        <p14:creationId xmlns:p14="http://schemas.microsoft.com/office/powerpoint/2010/main" val="423999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863" y="336332"/>
            <a:ext cx="4914000" cy="6232634"/>
          </a:xfrm>
        </p:spPr>
        <p:txBody>
          <a:bodyPr>
            <a:normAutofit fontScale="90000"/>
          </a:bodyPr>
          <a:lstStyle/>
          <a:p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</a:t>
            </a:r>
            <a:r>
              <a:rPr lang="ru-RU" sz="2400" b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результаты: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хочу: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Узнать, есть ли в зелёной траве белое вещество, которое окрашивает молоко в белый цвет.</a:t>
            </a: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Выяснить, действительно ли если зелёную траву порезать, помять, выдавить из неё сок, то он будет белого цвета.</a:t>
            </a: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Узнать, может внутри коровы есть что-то такое, что окрашивает молоко в белый цвет.</a:t>
            </a: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Изучить полезные свойства молока.</a:t>
            </a: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Выяснить, может молоко всегда белое и не зависит от любого корма, который кушает корова.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ds04.infourok.ru/uploads/ex/11a7/001274ae-2beaa736/640/img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229" y="861376"/>
            <a:ext cx="6306971" cy="481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984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5821" y="378372"/>
            <a:ext cx="4572000" cy="5805859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«Может внутри коровы есть что-то такое, что окрашивает молоко в белый цвет?» - задумался я. Тогда  решил узнать, как трава попадает в корову и что там с ней происходит? С мамой посмотрели иллюстрации, схемы, как устроена корова внутри. Оказывается, у коровы, как и у человека, есть желудок. Но он очень большой, и когда трава попадает в него, то она разделяется на мелкие и крупные куски. </a:t>
            </a:r>
          </a:p>
          <a:p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</a:t>
            </a: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внутри у коровы нет ничего такого, что окрашивает молоко в белый цвет. Зелёная трава, которую ест корова, не окрашивает молоко в белый цвет.</a:t>
            </a:r>
          </a:p>
          <a:p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Тогда я спросил у бабушки: «Может в зелёной траве есть белое вещество, которое окрашивает молоко в белый цвет?»  Она предложила  рассмотреть траву под микроскопом.</a:t>
            </a:r>
          </a:p>
        </p:txBody>
      </p:sp>
      <p:pic>
        <p:nvPicPr>
          <p:cNvPr id="5" name="Объект 4" descr="https://ds04.infourok.ru/uploads/ex/11a7/001274ae-2beaa736/640/img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701" y="923805"/>
            <a:ext cx="6440487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707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02580" y="442126"/>
            <a:ext cx="48058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8B451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Опыт 1.</a:t>
            </a:r>
            <a:r>
              <a:rPr lang="ru-RU" dirty="0">
                <a:solidFill>
                  <a:srgbClr val="8B451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8B451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Есть ли в траве вещество белого цвета?</a:t>
            </a:r>
            <a:r>
              <a:rPr lang="ru-RU" dirty="0">
                <a:solidFill>
                  <a:srgbClr val="8B451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8B451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-трава;</a:t>
            </a: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-микроскоп.</a:t>
            </a: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Рассматриваем зелёную траву под микроскопом. </a:t>
            </a:r>
          </a:p>
          <a:p>
            <a:endParaRPr lang="ru-RU" b="1" dirty="0">
              <a:solidFill>
                <a:srgbClr val="80008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3920">
            <a:off x="8502139" y="1254357"/>
            <a:ext cx="3095129" cy="45047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7505">
            <a:off x="651160" y="1411799"/>
            <a:ext cx="3401884" cy="433929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78941" y="2530170"/>
            <a:ext cx="2537138" cy="1596981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700639" y="4213099"/>
            <a:ext cx="28937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/>
              <a:t>Вид травы под микроскопом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553874" y="5691136"/>
            <a:ext cx="5702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80008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Вывод: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зелёной траве нет никакого белого вещества. 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499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7615" y="442173"/>
            <a:ext cx="8562615" cy="2137547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2.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выдавленный сок из травы белого цвета?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трава;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ножницы;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-микроскоп.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Зелёную траву рвём, режем ножницами, выдавливаем сок. Капаем каплю сока под микроскоп, рассматриваем её.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выдавленный сок из травы зелёного цвета, но не белого.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35" y="2736847"/>
            <a:ext cx="2478881" cy="3305175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685" y="2736848"/>
            <a:ext cx="2478881" cy="3305175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399" y="2736847"/>
            <a:ext cx="2646532" cy="33051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794" y="2736848"/>
            <a:ext cx="3161540" cy="33051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2717030">
            <a:off x="999523" y="-134309"/>
            <a:ext cx="400110" cy="183072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1400" dirty="0" smtClean="0"/>
              <a:t>Сок зеленой травы</a:t>
            </a:r>
            <a:endParaRPr lang="ru-RU" sz="1400" dirty="0"/>
          </a:p>
        </p:txBody>
      </p:sp>
      <p:pic>
        <p:nvPicPr>
          <p:cNvPr id="1026" name="Picture 2" descr="https://cont.ws/uploads/pic/2020/9/fdd87bc469b2e9b79efec57e83d0de3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17030">
            <a:off x="1105475" y="575859"/>
            <a:ext cx="1625028" cy="167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 rot="19076933" flipH="1">
            <a:off x="2505461" y="3086"/>
            <a:ext cx="400110" cy="171261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1400" dirty="0" smtClean="0"/>
              <a:t>под микроскопом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74688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675" y="289316"/>
            <a:ext cx="4550979" cy="6311050"/>
          </a:xfrm>
        </p:spPr>
        <p:txBody>
          <a:bodyPr>
            <a:noAutofit/>
          </a:bodyPr>
          <a:lstStyle/>
          <a:p>
            <a:r>
              <a:rPr lang="ru-RU" sz="2200" b="1" dirty="0">
                <a:solidFill>
                  <a:schemeClr val="tx1"/>
                </a:solidFill>
              </a:rPr>
              <a:t>Опыт 3.</a:t>
            </a:r>
            <a:r>
              <a:rPr lang="ru-RU" sz="2200" dirty="0">
                <a:solidFill>
                  <a:schemeClr val="tx1"/>
                </a:solidFill>
              </a:rPr>
              <a:t> </a:t>
            </a:r>
            <a:r>
              <a:rPr lang="ru-RU" sz="2200" b="1" dirty="0">
                <a:solidFill>
                  <a:schemeClr val="tx1"/>
                </a:solidFill>
              </a:rPr>
              <a:t>Изучение свойств молока:</a:t>
            </a:r>
            <a:r>
              <a:rPr lang="ru-RU" sz="2200" b="1" dirty="0"/>
              <a:t>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u="sng" dirty="0" smtClean="0">
                <a:solidFill>
                  <a:schemeClr val="accent2">
                    <a:lumMod val="75000"/>
                  </a:schemeClr>
                </a:solidFill>
              </a:rPr>
              <a:t>Проводим </a:t>
            </a:r>
            <a:r>
              <a:rPr lang="ru-RU" sz="2200" b="1" u="sng" dirty="0">
                <a:solidFill>
                  <a:schemeClr val="accent2">
                    <a:lumMod val="75000"/>
                  </a:schemeClr>
                </a:solidFill>
              </a:rPr>
              <a:t>опыт:</a:t>
            </a:r>
            <a:r>
              <a:rPr lang="ru-RU" sz="2200" u="sng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200" u="sng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а) наливаем в стакан молоко, переливаем в другой пустой стакан. Молоко - это жидкость;</a:t>
            </a:r>
            <a:br>
              <a:rPr lang="ru-RU" sz="2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б) наливаем в стакан молоко - пробуем. Вкусно;</a:t>
            </a:r>
            <a:br>
              <a:rPr lang="ru-RU" sz="2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в) Наливаем в стакан молоко - нюхаем. Не пахнет;</a:t>
            </a:r>
            <a:br>
              <a:rPr lang="ru-RU" sz="2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г) наливаем в стакан молоко, опускаем ложку в стакан - ложки не видно. Молоко  не прозрачное.</a:t>
            </a:r>
            <a:br>
              <a:rPr lang="ru-RU" sz="2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b="1" dirty="0">
                <a:solidFill>
                  <a:schemeClr val="tx1"/>
                </a:solidFill>
              </a:rPr>
              <a:t>Вывод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 Молоко - это непрозрачная, белая, вкусная жидкость, без запаха.</a:t>
            </a:r>
            <a:br>
              <a:rPr lang="ru-RU" sz="22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318" y="1386180"/>
            <a:ext cx="2924326" cy="347729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085" y="289316"/>
            <a:ext cx="2863536" cy="30720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085" y="3696237"/>
            <a:ext cx="2863536" cy="290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83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8667" y="540192"/>
            <a:ext cx="7375299" cy="262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2000" b="1" dirty="0" smtClean="0"/>
              <a:t> </a:t>
            </a:r>
            <a:r>
              <a:rPr lang="ru-RU" sz="2000" b="1" dirty="0"/>
              <a:t>4.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молоко белого цвета, а корова ест зелёную траву?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/>
              <a:t>- ставим микроскоп;</a:t>
            </a:r>
          </a:p>
          <a:p>
            <a:r>
              <a:rPr lang="ru-RU" sz="2000" dirty="0"/>
              <a:t>-наливаем молоко в стакан;</a:t>
            </a:r>
          </a:p>
          <a:p>
            <a:r>
              <a:rPr lang="ru-RU" sz="2000" dirty="0"/>
              <a:t>-берём пипетку и капаем каплю молока на стекло;</a:t>
            </a:r>
          </a:p>
          <a:p>
            <a:r>
              <a:rPr lang="ru-RU" sz="2000" dirty="0"/>
              <a:t>-рассматриваем каплю под микроскопом.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белые шарики в молоке - это и есть казеин, который делает молоко белым. Казеин - это особый белок молока.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31" y="3728433"/>
            <a:ext cx="3541689" cy="28462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635" y="3728433"/>
            <a:ext cx="3541689" cy="28462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639" y="3728432"/>
            <a:ext cx="3713410" cy="2846231"/>
          </a:xfrm>
          <a:prstGeom prst="rect">
            <a:avLst/>
          </a:prstGeom>
        </p:spPr>
      </p:pic>
      <p:pic>
        <p:nvPicPr>
          <p:cNvPr id="1026" name="Picture 2" descr="https://images.fineartamerica.com/images-medium-large-5/cows-milk-alain-pol-ismscience-photo-librar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04" y="492518"/>
            <a:ext cx="3541689" cy="214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17305" y="2680263"/>
            <a:ext cx="3771362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Капля молока под микроскопом </a:t>
            </a:r>
          </a:p>
        </p:txBody>
      </p:sp>
    </p:spTree>
    <p:extLst>
      <p:ext uri="{BB962C8B-B14F-4D97-AF65-F5344CB8AC3E}">
        <p14:creationId xmlns:p14="http://schemas.microsoft.com/office/powerpoint/2010/main" val="317109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563</TotalTime>
  <Words>372</Words>
  <Application>Microsoft Office PowerPoint</Application>
  <PresentationFormat>Широкоэкранный</PresentationFormat>
  <Paragraphs>59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История создания проекта. </vt:lpstr>
      <vt:lpstr>Актуальность проекта: И мне захотелось в ходе  наблюдений и исследований понять: почему у коровы молоко белое, если она ест зелёную траву?    </vt:lpstr>
      <vt:lpstr>Ожидаемые результаты: Я хочу: 1. Узнать, есть ли в зелёной траве белое вещество, которое окрашивает молоко в белый цвет. 2. Выяснить, действительно ли если зелёную траву порезать, помять, выдавить из неё сок, то он будет белого цвета. 3. Узнать, может внутри коровы есть что-то такое, что окрашивает молоко в белый цвет. 4. Изучить полезные свойства молока. 5. Выяснить, может молоко всегда белое и не зависит от любого корма, который кушает корова.      </vt:lpstr>
      <vt:lpstr>Презентация PowerPoint</vt:lpstr>
      <vt:lpstr>Презентация PowerPoint</vt:lpstr>
      <vt:lpstr>Опыт 2. Может выдавленный сок из травы белого цвета?  - трава; - ножницы; -микроскоп. Зелёную траву рвём, режем ножницами, выдавливаем сок. Капаем каплю сока под микроскоп, рассматриваем её. Вывод: выдавленный сок из травы зелёного цвета, но не белого. </vt:lpstr>
      <vt:lpstr>Опыт 3. Изучение свойств молока:  Проводим опыт: а) наливаем в стакан молоко, переливаем в другой пустой стакан. Молоко - это жидкость; б) наливаем в стакан молоко - пробуем. Вкусно; в) Наливаем в стакан молоко - нюхаем. Не пахнет; г) наливаем в стакан молоко, опускаем ложку в стакан - ложки не видно. Молоко  не прозрачное. Вывод: Молоко - это непрозрачная, белая, вкусная жидкость, без запаха.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воспитатель-Лад</dc:creator>
  <cp:lastModifiedBy>воспитатель-Лад</cp:lastModifiedBy>
  <cp:revision>36</cp:revision>
  <dcterms:created xsi:type="dcterms:W3CDTF">2020-10-19T09:45:48Z</dcterms:created>
  <dcterms:modified xsi:type="dcterms:W3CDTF">2021-06-04T08:25:06Z</dcterms:modified>
</cp:coreProperties>
</file>