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9" r:id="rId3"/>
    <p:sldId id="280" r:id="rId4"/>
    <p:sldId id="279" r:id="rId5"/>
    <p:sldId id="278" r:id="rId6"/>
    <p:sldId id="260" r:id="rId7"/>
    <p:sldId id="261" r:id="rId8"/>
    <p:sldId id="262" r:id="rId9"/>
    <p:sldId id="281" r:id="rId10"/>
    <p:sldId id="276" r:id="rId11"/>
    <p:sldId id="271" r:id="rId12"/>
    <p:sldId id="267" r:id="rId13"/>
    <p:sldId id="272" r:id="rId14"/>
    <p:sldId id="269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564268-8051-4D9B-B602-232455FFE608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881B69-61A5-4627-BE6C-8AC962B8BF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870992"/>
          </a:xfrm>
        </p:spPr>
        <p:txBody>
          <a:bodyPr>
            <a:noAutofit/>
          </a:bodyPr>
          <a:lstStyle/>
          <a:p>
            <a:r>
              <a:rPr lang="en-US" sz="4000" b="1" dirty="0" err="1" smtClean="0">
                <a:solidFill>
                  <a:srgbClr val="C00000"/>
                </a:solidFill>
              </a:rPr>
              <a:t>Herz</a:t>
            </a:r>
            <a:r>
              <a:rPr lang="ru-RU" sz="4000" b="1" dirty="0" smtClean="0">
                <a:solidFill>
                  <a:srgbClr val="C00000"/>
                </a:solidFill>
              </a:rPr>
              <a:t>, </a:t>
            </a:r>
            <a:r>
              <a:rPr lang="en-US" sz="4000" b="1" dirty="0" err="1" smtClean="0">
                <a:solidFill>
                  <a:srgbClr val="C00000"/>
                </a:solidFill>
              </a:rPr>
              <a:t>mein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</a:rPr>
              <a:t>Herz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C:\Users\Tamara\Downloads\99px_ru_photo_270896_ruki_devushki_berejno_derjat_serdechko_s_nadpisu_lov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90948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ЕРДЦЕ МОЕ СЕРДЦ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5339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94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amara\Downloads\с  дерев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83298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96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amara\Downloads\с горо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83298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78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Tamara\Downloads\99px_ru_photo_287252_ruka_parnja_darit_devushke_osennij_listik_s_serdechk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536504" cy="635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31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mara\Downloads\с на снег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29" y="620688"/>
            <a:ext cx="883298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1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amara\Downloads\сердечко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63" y="332656"/>
            <a:ext cx="828723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31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amara\Downloads\4196313_stock-vector-abstract-heart-beats-cardiogram-eps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2616"/>
            <a:ext cx="854494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933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Tamara\Downloads\99px_ru_photo_304975_sozvezdie_v_kosmicheskoj_tumannosti_v_vide_vlublennoj_p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61458"/>
            <a:ext cx="8711358" cy="462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49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mara\Downloads\703b2b6f626e06e69c1c6-1600-1600x1200-640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20880" cy="594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779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amara\Downloads\99px_ru_photo_288749_vlublennie_guljaut_po_pobereju_s_lebedja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3605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01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Tamara\Downloads\99px_ru_photo_285881_eru_chitanda__eru_chitanda_i_hotaro_ore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5040560" cy="65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179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amara\Downloads\99px_ru_photo_288550_zimoj_u_zamerzshej_reki_malchik_celuet_devochk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5985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79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amara\Downloads\99px_ru_photo_312940_paren_s_devushkoj_stojat_na_ulice_pod_snegopad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512419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Tamara\Downloads\99px_ru_photo_271875_vlublennie_stojat_na_arochnom_mostike_na_fone_ne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8876442" cy="498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2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amara\Downloads\99px_ru_photo_313104_milaja_vlublennaja_para_by_kajenn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05163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50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4000">
        <p14:flash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116</TotalTime>
  <Words>4</Words>
  <Application>Microsoft Office PowerPoint</Application>
  <PresentationFormat>Экран (4:3)</PresentationFormat>
  <Paragraphs>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Tamara</dc:creator>
  <cp:lastModifiedBy>Tamara</cp:lastModifiedBy>
  <cp:revision>13</cp:revision>
  <dcterms:created xsi:type="dcterms:W3CDTF">2019-03-20T09:38:29Z</dcterms:created>
  <dcterms:modified xsi:type="dcterms:W3CDTF">2019-03-20T15:52:50Z</dcterms:modified>
</cp:coreProperties>
</file>