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6" r:id="rId3"/>
    <p:sldId id="257" r:id="rId4"/>
    <p:sldId id="258" r:id="rId5"/>
    <p:sldId id="259" r:id="rId6"/>
    <p:sldId id="267" r:id="rId7"/>
    <p:sldId id="260" r:id="rId8"/>
    <p:sldId id="261" r:id="rId9"/>
    <p:sldId id="262" r:id="rId10"/>
    <p:sldId id="263" r:id="rId11"/>
    <p:sldId id="265" r:id="rId12"/>
    <p:sldId id="264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8" d="100"/>
          <a:sy n="88" d="100"/>
        </p:scale>
        <p:origin x="-146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29.03.2020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29.03.2020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29.03.2020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29.03.2020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eg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gif"/><Relationship Id="rId2" Type="http://schemas.openxmlformats.org/officeDocument/2006/relationships/slideLayout" Target="../slideLayouts/slideLayout2.xml"/><Relationship Id="rId1" Type="http://schemas.openxmlformats.org/officeDocument/2006/relationships/audio" Target="file:///G:\9&#1084;&#1072;&#1103;\&#1053;&#1077;&#1080;&#1079;&#1074;&#1077;&#1089;&#1090;&#1077;&#1085;-&#1079;&#1074;&#1091;&#1082;&#1080;%20&#1089;&#1072;&#1083;&#1102;&#1090;&#1072;.mp3" TargetMode="External"/><Relationship Id="rId4" Type="http://schemas.openxmlformats.org/officeDocument/2006/relationships/image" Target="../media/image2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gif"/><Relationship Id="rId2" Type="http://schemas.openxmlformats.org/officeDocument/2006/relationships/slideLayout" Target="../slideLayouts/slideLayout2.xml"/><Relationship Id="rId1" Type="http://schemas.openxmlformats.org/officeDocument/2006/relationships/audio" Target="file:///G:\9&#1084;&#1072;&#1103;\&#1053;&#1077;&#1080;&#1079;&#1074;&#1077;&#1089;&#1090;&#1077;&#1085;-&#1079;&#1074;&#1091;&#1082;&#1080;%20&#1089;&#1072;&#1083;&#1102;&#1090;&#1072;.mp3" TargetMode="External"/><Relationship Id="rId4" Type="http://schemas.openxmlformats.org/officeDocument/2006/relationships/image" Target="../media/image2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jpeg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jpeg"/><Relationship Id="rId5" Type="http://schemas.openxmlformats.org/officeDocument/2006/relationships/image" Target="../media/image22.gif"/><Relationship Id="rId4" Type="http://schemas.openxmlformats.org/officeDocument/2006/relationships/image" Target="../media/image2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png"/><Relationship Id="rId4" Type="http://schemas.openxmlformats.org/officeDocument/2006/relationships/image" Target="../media/image2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G:\9мая\5с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1" cy="6858000"/>
          </a:xfrm>
          <a:prstGeom prst="rect">
            <a:avLst/>
          </a:prstGeom>
          <a:noFill/>
        </p:spPr>
      </p:pic>
      <p:pic>
        <p:nvPicPr>
          <p:cNvPr id="1027" name="Picture 3" descr="G:\9мая\1слайд\1с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3568" y="476672"/>
            <a:ext cx="3263098" cy="2520280"/>
          </a:xfrm>
          <a:prstGeom prst="rect">
            <a:avLst/>
          </a:prstGeom>
          <a:noFill/>
        </p:spPr>
      </p:pic>
      <p:pic>
        <p:nvPicPr>
          <p:cNvPr id="1029" name="Picture 5" descr="G:\9мая\1слайд\1сла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0" y="476672"/>
            <a:ext cx="3816424" cy="2519516"/>
          </a:xfrm>
          <a:prstGeom prst="rect">
            <a:avLst/>
          </a:prstGeom>
          <a:noFill/>
        </p:spPr>
      </p:pic>
      <p:pic>
        <p:nvPicPr>
          <p:cNvPr id="1030" name="Picture 6" descr="G:\9мая\1слайд\1сл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3568" y="3068960"/>
            <a:ext cx="4096437" cy="2520279"/>
          </a:xfrm>
          <a:prstGeom prst="rect">
            <a:avLst/>
          </a:prstGeom>
          <a:noFill/>
        </p:spPr>
      </p:pic>
      <p:pic>
        <p:nvPicPr>
          <p:cNvPr id="1031" name="Picture 7" descr="G:\9мая\1слайд\1сл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932040" y="3068960"/>
            <a:ext cx="3447357" cy="252027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 descr="G:\9мая\9сл\8сл\геогг лента 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92433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9324528" cy="7029400"/>
            <a:chOff x="0" y="0"/>
            <a:chExt cx="5757" cy="4320"/>
          </a:xfrm>
        </p:grpSpPr>
        <p:pic>
          <p:nvPicPr>
            <p:cNvPr id="5" name="Picture 3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5757" cy="4320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  <a:effectLst/>
          </p:spPr>
        </p:pic>
        <p:sp>
          <p:nvSpPr>
            <p:cNvPr id="6" name="Text Box 4"/>
            <p:cNvSpPr txBox="1">
              <a:spLocks noChangeArrowheads="1"/>
            </p:cNvSpPr>
            <p:nvPr/>
          </p:nvSpPr>
          <p:spPr bwMode="auto">
            <a:xfrm>
              <a:off x="0" y="0"/>
              <a:ext cx="5757" cy="4317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pic>
        <p:nvPicPr>
          <p:cNvPr id="8" name="Неизвестен-звуки салюта.mp3">
            <a:hlinkClick r:id="" action="ppaction://media"/>
          </p:cNvPr>
          <p:cNvPicPr>
            <a:picLocks noGrp="1" noRot="1" noChangeAspect="1"/>
          </p:cNvPicPr>
          <p:nvPr>
            <p:ph idx="1"/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316416" y="332656"/>
            <a:ext cx="656456" cy="65645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7403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pSp>
        <p:nvGrpSpPr>
          <p:cNvPr id="5" name="Group 2"/>
          <p:cNvGrpSpPr>
            <a:grpSpLocks/>
          </p:cNvGrpSpPr>
          <p:nvPr/>
        </p:nvGrpSpPr>
        <p:grpSpPr bwMode="auto">
          <a:xfrm>
            <a:off x="-324544" y="-243408"/>
            <a:ext cx="9793088" cy="7101408"/>
            <a:chOff x="0" y="0"/>
            <a:chExt cx="5757" cy="4317"/>
          </a:xfrm>
        </p:grpSpPr>
        <p:pic>
          <p:nvPicPr>
            <p:cNvPr id="6" name="Picture 3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5757" cy="4317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  <a:effectLst/>
          </p:spPr>
        </p:pic>
        <p:sp>
          <p:nvSpPr>
            <p:cNvPr id="7" name="Text Box 4"/>
            <p:cNvSpPr txBox="1">
              <a:spLocks noChangeArrowheads="1"/>
            </p:cNvSpPr>
            <p:nvPr/>
          </p:nvSpPr>
          <p:spPr bwMode="auto">
            <a:xfrm>
              <a:off x="0" y="0"/>
              <a:ext cx="5757" cy="4317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10" name="Содержимое 9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" name="Неизвестен-звуки салюта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316416" y="332656"/>
            <a:ext cx="656456" cy="65645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7403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G:\9мая\5с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1" cy="6858000"/>
          </a:xfrm>
          <a:prstGeom prst="rect">
            <a:avLst/>
          </a:prstGeom>
          <a:noFill/>
        </p:spPr>
      </p:pic>
      <p:pic>
        <p:nvPicPr>
          <p:cNvPr id="4" name="Picture 2" descr="G:\22июня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116632"/>
            <a:ext cx="8784976" cy="662473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G:\9мая\5с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1" cy="6858000"/>
          </a:xfrm>
          <a:prstGeom prst="rect">
            <a:avLst/>
          </a:prstGeom>
          <a:noFill/>
        </p:spPr>
      </p:pic>
      <p:pic>
        <p:nvPicPr>
          <p:cNvPr id="2050" name="Picture 2" descr="G:\9мая\2слайд\2сл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3568" y="476672"/>
            <a:ext cx="2637060" cy="3528392"/>
          </a:xfrm>
          <a:prstGeom prst="rect">
            <a:avLst/>
          </a:prstGeom>
          <a:noFill/>
        </p:spPr>
      </p:pic>
      <p:pic>
        <p:nvPicPr>
          <p:cNvPr id="2051" name="Picture 3" descr="G:\9мая\2слайд\2слай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20072" y="476672"/>
            <a:ext cx="3345334" cy="3744416"/>
          </a:xfrm>
          <a:prstGeom prst="rect">
            <a:avLst/>
          </a:prstGeom>
          <a:noFill/>
        </p:spPr>
      </p:pic>
      <p:pic>
        <p:nvPicPr>
          <p:cNvPr id="2052" name="Picture 4" descr="C:\Users\FLATRON\Desktop\F7BBBAA9-2195-4414-9C9D-38B8E877EACA_cx0_cy14_cw0_w1597_n_r1_st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059832" y="3573016"/>
            <a:ext cx="4896544" cy="275334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G:\9мая\5с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1" cy="6858000"/>
          </a:xfrm>
          <a:prstGeom prst="rect">
            <a:avLst/>
          </a:prstGeom>
          <a:noFill/>
        </p:spPr>
      </p:pic>
      <p:pic>
        <p:nvPicPr>
          <p:cNvPr id="3074" name="Picture 2" descr="C:\Users\FLATRON\Desktop\RIAN_00662730_1212_d_85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5576" y="548680"/>
            <a:ext cx="4176464" cy="2785702"/>
          </a:xfrm>
          <a:prstGeom prst="rect">
            <a:avLst/>
          </a:prstGeom>
          <a:noFill/>
        </p:spPr>
      </p:pic>
      <p:pic>
        <p:nvPicPr>
          <p:cNvPr id="3075" name="Picture 3" descr="G:\9мая\9сл\3слайд\3сл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63888" y="1916832"/>
            <a:ext cx="5143632" cy="2808312"/>
          </a:xfrm>
          <a:prstGeom prst="rect">
            <a:avLst/>
          </a:prstGeom>
          <a:noFill/>
        </p:spPr>
      </p:pic>
      <p:pic>
        <p:nvPicPr>
          <p:cNvPr id="3076" name="Picture 4" descr="G:\9мая\9сл\3слайд\3слай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55576" y="3789040"/>
            <a:ext cx="3843951" cy="252028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G:\9мая\5с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1" cy="6858000"/>
          </a:xfrm>
          <a:prstGeom prst="rect">
            <a:avLst/>
          </a:prstGeom>
          <a:noFill/>
        </p:spPr>
      </p:pic>
      <p:pic>
        <p:nvPicPr>
          <p:cNvPr id="4098" name="Picture 2" descr="G:\9мая\9сл\4сл\4сла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7584" y="620688"/>
            <a:ext cx="3645878" cy="2736304"/>
          </a:xfrm>
          <a:prstGeom prst="rect">
            <a:avLst/>
          </a:prstGeom>
          <a:noFill/>
        </p:spPr>
      </p:pic>
      <p:pic>
        <p:nvPicPr>
          <p:cNvPr id="4099" name="Picture 3" descr="G:\9мая\9сл\4сл\4сл (2)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11960" y="2060848"/>
            <a:ext cx="4404123" cy="2569072"/>
          </a:xfrm>
          <a:prstGeom prst="rect">
            <a:avLst/>
          </a:prstGeom>
          <a:noFill/>
        </p:spPr>
      </p:pic>
      <p:pic>
        <p:nvPicPr>
          <p:cNvPr id="4100" name="Picture 4" descr="G:\9мая\9сл\4сл\4сл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27584" y="3501008"/>
            <a:ext cx="3556018" cy="277567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G:\9мая\5с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1" cy="6858000"/>
          </a:xfrm>
          <a:prstGeom prst="rect">
            <a:avLst/>
          </a:prstGeom>
          <a:noFill/>
        </p:spPr>
      </p:pic>
      <p:pic>
        <p:nvPicPr>
          <p:cNvPr id="2050" name="Picture 2" descr="G:\9мая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504" y="116632"/>
            <a:ext cx="8928992" cy="662473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G:\9мая\5с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1" cy="6858000"/>
          </a:xfrm>
          <a:prstGeom prst="rect">
            <a:avLst/>
          </a:prstGeom>
          <a:noFill/>
        </p:spPr>
      </p:pic>
      <p:pic>
        <p:nvPicPr>
          <p:cNvPr id="5122" name="Picture 2" descr="G:\9мая\9сл\5сл\Рисунок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43608" y="548680"/>
            <a:ext cx="2440396" cy="3240360"/>
          </a:xfrm>
          <a:prstGeom prst="rect">
            <a:avLst/>
          </a:prstGeom>
          <a:noFill/>
        </p:spPr>
      </p:pic>
      <p:pic>
        <p:nvPicPr>
          <p:cNvPr id="5123" name="Picture 3" descr="G:\9мая\9сл\5сл\рис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95936" y="548680"/>
            <a:ext cx="4378325" cy="2449513"/>
          </a:xfrm>
          <a:prstGeom prst="rect">
            <a:avLst/>
          </a:prstGeom>
          <a:noFill/>
        </p:spPr>
      </p:pic>
      <p:pic>
        <p:nvPicPr>
          <p:cNvPr id="5124" name="Picture 4" descr="G:\9мая\9сл\5сл\рис3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995936" y="3212976"/>
            <a:ext cx="3351536" cy="295232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G:\9мая\5с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1" cy="6858000"/>
          </a:xfrm>
          <a:prstGeom prst="rect">
            <a:avLst/>
          </a:prstGeom>
          <a:noFill/>
        </p:spPr>
      </p:pic>
      <p:pic>
        <p:nvPicPr>
          <p:cNvPr id="6148" name="Picture 4" descr="G:\9мая\9сл\6сл\6сл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561" y="3789040"/>
            <a:ext cx="3600400" cy="2025737"/>
          </a:xfrm>
          <a:prstGeom prst="rect">
            <a:avLst/>
          </a:prstGeom>
          <a:noFill/>
        </p:spPr>
      </p:pic>
      <p:pic>
        <p:nvPicPr>
          <p:cNvPr id="6149" name="Picture 5" descr="G:\9мая\9сл\6сл\6слайд парад в Благовещенке.jpg"/>
          <p:cNvPicPr>
            <a:picLocks noChangeAspect="1" noChangeArrowheads="1"/>
          </p:cNvPicPr>
          <p:nvPr/>
        </p:nvPicPr>
        <p:blipFill>
          <a:blip r:embed="rId4" cstate="print"/>
          <a:stretch>
            <a:fillRect/>
          </a:stretch>
        </p:blipFill>
        <p:spPr bwMode="auto">
          <a:xfrm>
            <a:off x="4355976" y="476672"/>
            <a:ext cx="4346121" cy="2133287"/>
          </a:xfrm>
          <a:prstGeom prst="rect">
            <a:avLst/>
          </a:prstGeom>
          <a:noFill/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11560" y="476672"/>
            <a:ext cx="3672408" cy="2753828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pic>
        <p:nvPicPr>
          <p:cNvPr id="1026" name="Picture 2" descr="G:\надо памятник.jpg"/>
          <p:cNvPicPr>
            <a:picLocks noChangeAspect="1" noChangeArrowheads="1"/>
          </p:cNvPicPr>
          <p:nvPr/>
        </p:nvPicPr>
        <p:blipFill>
          <a:blip r:embed="rId6" cstate="print"/>
          <a:stretch>
            <a:fillRect/>
          </a:stretch>
        </p:blipFill>
        <p:spPr bwMode="auto">
          <a:xfrm>
            <a:off x="4355976" y="3789040"/>
            <a:ext cx="4351379" cy="226393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G:\9мая\5с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1" cy="6858000"/>
          </a:xfrm>
          <a:prstGeom prst="rect">
            <a:avLst/>
          </a:prstGeom>
          <a:noFill/>
        </p:spPr>
      </p:pic>
      <p:pic>
        <p:nvPicPr>
          <p:cNvPr id="7170" name="Picture 2" descr="G:\9мая\9сл\7сл\7сл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99592" y="548680"/>
            <a:ext cx="3258462" cy="2592288"/>
          </a:xfrm>
          <a:prstGeom prst="rect">
            <a:avLst/>
          </a:prstGeom>
          <a:noFill/>
        </p:spPr>
      </p:pic>
      <p:pic>
        <p:nvPicPr>
          <p:cNvPr id="7171" name="Picture 3" descr="G:\9мая\9сл\7сл\участники войны в Благовещенке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0" y="3571876"/>
            <a:ext cx="3763896" cy="2500330"/>
          </a:xfrm>
          <a:prstGeom prst="rect">
            <a:avLst/>
          </a:prstGeom>
          <a:noFill/>
        </p:spPr>
      </p:pic>
      <p:pic>
        <p:nvPicPr>
          <p:cNvPr id="1026" name="Picture 2" descr="H:\к открытому 9 мая\рис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72000" y="571480"/>
            <a:ext cx="3357586" cy="261311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</TotalTime>
  <Words>0</Words>
  <Application>Microsoft Office PowerPoint</Application>
  <PresentationFormat>Экран (4:3)</PresentationFormat>
  <Paragraphs>0</Paragraphs>
  <Slides>12</Slides>
  <Notes>0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FLATRON</dc:creator>
  <cp:lastModifiedBy>ExtraMode</cp:lastModifiedBy>
  <cp:revision>16</cp:revision>
  <dcterms:created xsi:type="dcterms:W3CDTF">2020-03-19T15:40:24Z</dcterms:created>
  <dcterms:modified xsi:type="dcterms:W3CDTF">2020-03-29T03:42:11Z</dcterms:modified>
</cp:coreProperties>
</file>